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60" r:id="rId4"/>
    <p:sldId id="322" r:id="rId5"/>
    <p:sldId id="266" r:id="rId6"/>
    <p:sldId id="341" r:id="rId7"/>
    <p:sldId id="265" r:id="rId8"/>
    <p:sldId id="348" r:id="rId9"/>
    <p:sldId id="286" r:id="rId10"/>
    <p:sldId id="295" r:id="rId11"/>
    <p:sldId id="296" r:id="rId12"/>
    <p:sldId id="351" r:id="rId13"/>
    <p:sldId id="302" r:id="rId14"/>
    <p:sldId id="303" r:id="rId15"/>
    <p:sldId id="347" r:id="rId16"/>
    <p:sldId id="264" r:id="rId17"/>
    <p:sldId id="324" r:id="rId18"/>
    <p:sldId id="344" r:id="rId19"/>
    <p:sldId id="328" r:id="rId20"/>
    <p:sldId id="330" r:id="rId21"/>
    <p:sldId id="339" r:id="rId22"/>
    <p:sldId id="331" r:id="rId23"/>
    <p:sldId id="345" r:id="rId24"/>
    <p:sldId id="332" r:id="rId25"/>
    <p:sldId id="346" r:id="rId26"/>
    <p:sldId id="333" r:id="rId27"/>
    <p:sldId id="334" r:id="rId28"/>
    <p:sldId id="337" r:id="rId29"/>
    <p:sldId id="338" r:id="rId30"/>
    <p:sldId id="329" r:id="rId31"/>
    <p:sldId id="326" r:id="rId32"/>
    <p:sldId id="342" r:id="rId33"/>
    <p:sldId id="349" r:id="rId34"/>
    <p:sldId id="350" r:id="rId35"/>
    <p:sldId id="258" r:id="rId3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41" autoAdjust="0"/>
  </p:normalViewPr>
  <p:slideViewPr>
    <p:cSldViewPr>
      <p:cViewPr>
        <p:scale>
          <a:sx n="100" d="100"/>
          <a:sy n="100" d="100"/>
        </p:scale>
        <p:origin x="-72" y="4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-2910" y="-90"/>
      </p:cViewPr>
      <p:guideLst>
        <p:guide orient="horz" pos="2880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#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5B65B-1F62-43A3-A38C-C5F3F93D9D56}" type="doc">
      <dgm:prSet loTypeId="urn:microsoft.com/office/officeart/2008/layout/HorizontalMultiLevelHierarchy#1" loCatId="hierarchy" qsTypeId="urn:microsoft.com/office/officeart/2005/8/quickstyle/simple4#1" qsCatId="simple" csTypeId="urn:microsoft.com/office/officeart/2005/8/colors/colorful4#1" csCatId="colorful" phldr="1"/>
      <dgm:spPr/>
      <dgm:t>
        <a:bodyPr/>
        <a:lstStyle/>
        <a:p>
          <a:endParaRPr lang="zh-CN" altLang="en-US"/>
        </a:p>
      </dgm:t>
    </dgm:pt>
    <dgm:pt modelId="{ECD1A341-4834-4E40-9899-067922C81636}">
      <dgm:prSet phldrT="[文本]" phldr="0" custT="1"/>
      <dgm:spPr/>
      <dgm:t>
        <a:bodyPr vert="vert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/>
            <a:t>海关原产地证自助打印</a:t>
          </a:r>
          <a:endParaRPr lang="zh-CN" altLang="en-US" sz="2400" dirty="0"/>
        </a:p>
      </dgm:t>
    </dgm:pt>
    <dgm:pt modelId="{C182E50B-D70A-40B2-BD35-0C083277F86E}" type="parTrans" cxnId="{C4EC69A8-A950-4C0E-A7E5-B0341E4B27CE}">
      <dgm:prSet/>
      <dgm:spPr/>
      <dgm:t>
        <a:bodyPr/>
        <a:lstStyle/>
        <a:p>
          <a:endParaRPr lang="zh-CN" altLang="en-US"/>
        </a:p>
      </dgm:t>
    </dgm:pt>
    <dgm:pt modelId="{A5FA6976-997B-451E-8D03-624F60F00517}" type="sibTrans" cxnId="{C4EC69A8-A950-4C0E-A7E5-B0341E4B27CE}">
      <dgm:prSet/>
      <dgm:spPr/>
      <dgm:t>
        <a:bodyPr/>
        <a:lstStyle/>
        <a:p>
          <a:endParaRPr lang="zh-CN" altLang="en-US"/>
        </a:p>
      </dgm:t>
    </dgm:pt>
    <dgm:pt modelId="{FE5C465C-C649-40D3-9437-2B5DB9FDEB0D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/>
            <a:t>印章管理</a:t>
          </a:r>
          <a:endParaRPr lang="zh-CN" altLang="en-US" sz="2000" dirty="0"/>
        </a:p>
      </dgm:t>
    </dgm:pt>
    <dgm:pt modelId="{22B54407-04B3-4E93-8724-C8FD75E5C676}" type="parTrans" cxnId="{BFB5CACD-CBBA-49EA-9E6A-5C67EC8A55AE}">
      <dgm:prSet/>
      <dgm:spPr/>
      <dgm:t>
        <a:bodyPr/>
        <a:lstStyle/>
        <a:p>
          <a:endParaRPr lang="zh-CN" altLang="en-US"/>
        </a:p>
      </dgm:t>
    </dgm:pt>
    <dgm:pt modelId="{31738F91-4D57-42B5-819F-2FE6455F1245}" type="sibTrans" cxnId="{BFB5CACD-CBBA-49EA-9E6A-5C67EC8A55AE}">
      <dgm:prSet/>
      <dgm:spPr/>
      <dgm:t>
        <a:bodyPr/>
        <a:lstStyle/>
        <a:p>
          <a:endParaRPr lang="zh-CN" altLang="en-US"/>
        </a:p>
      </dgm:t>
    </dgm:pt>
    <dgm:pt modelId="{A352723D-1652-4536-B5BA-9BA34E77E0EF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/>
            <a:t>电子印章授权</a:t>
          </a:r>
          <a:endParaRPr lang="zh-CN" altLang="en-US" sz="2000" dirty="0"/>
        </a:p>
      </dgm:t>
    </dgm:pt>
    <dgm:pt modelId="{8F0C0A15-272E-4C34-910D-1A47149FF535}" type="parTrans" cxnId="{BF3C7EF8-9794-471F-84FE-30A7097A5767}">
      <dgm:prSet/>
      <dgm:spPr/>
      <dgm:t>
        <a:bodyPr/>
        <a:lstStyle/>
        <a:p>
          <a:endParaRPr lang="zh-CN" altLang="en-US"/>
        </a:p>
      </dgm:t>
    </dgm:pt>
    <dgm:pt modelId="{C86BBD54-0351-403C-84DF-6E681E398C18}" type="sibTrans" cxnId="{BF3C7EF8-9794-471F-84FE-30A7097A5767}">
      <dgm:prSet/>
      <dgm:spPr/>
      <dgm:t>
        <a:bodyPr/>
        <a:lstStyle/>
        <a:p>
          <a:endParaRPr lang="zh-CN" altLang="en-US"/>
        </a:p>
      </dgm:t>
    </dgm:pt>
    <dgm:pt modelId="{97C822B2-8CAE-402B-AFB0-B8F785C1AFE0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/>
            <a:t>代理打印授权</a:t>
          </a:r>
          <a:endParaRPr lang="zh-CN" altLang="en-US" sz="2000" dirty="0"/>
        </a:p>
      </dgm:t>
    </dgm:pt>
    <dgm:pt modelId="{567F4695-B164-4E26-9BA4-0BCF796FC9DB}" type="parTrans" cxnId="{D95BA9EC-171A-4494-A62B-229AE36E22F7}">
      <dgm:prSet/>
      <dgm:spPr/>
      <dgm:t>
        <a:bodyPr/>
        <a:lstStyle/>
        <a:p>
          <a:endParaRPr lang="zh-CN" altLang="en-US"/>
        </a:p>
      </dgm:t>
    </dgm:pt>
    <dgm:pt modelId="{26B95A5F-6E61-4A4D-BBDA-816346D67C85}" type="sibTrans" cxnId="{D95BA9EC-171A-4494-A62B-229AE36E22F7}">
      <dgm:prSet/>
      <dgm:spPr/>
      <dgm:t>
        <a:bodyPr/>
        <a:lstStyle/>
        <a:p>
          <a:endParaRPr lang="zh-CN" altLang="en-US"/>
        </a:p>
      </dgm:t>
    </dgm:pt>
    <dgm:pt modelId="{8D42906C-495F-4964-A1D1-9803468CDB2A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/>
            <a:t>证书打印</a:t>
          </a:r>
          <a:endParaRPr lang="zh-CN" altLang="en-US" sz="2000" dirty="0"/>
        </a:p>
      </dgm:t>
    </dgm:pt>
    <dgm:pt modelId="{BAE744E7-FF16-482E-BAC0-FCB31623772E}" type="parTrans" cxnId="{87472A1A-4F7D-4953-9953-89FF0D59FE81}">
      <dgm:prSet/>
      <dgm:spPr/>
      <dgm:t>
        <a:bodyPr/>
        <a:lstStyle/>
        <a:p>
          <a:endParaRPr lang="zh-CN" altLang="en-US"/>
        </a:p>
      </dgm:t>
    </dgm:pt>
    <dgm:pt modelId="{69F65B68-94DA-4986-BDDB-5D50170F8689}" type="sibTrans" cxnId="{87472A1A-4F7D-4953-9953-89FF0D59FE81}">
      <dgm:prSet/>
      <dgm:spPr/>
      <dgm:t>
        <a:bodyPr/>
        <a:lstStyle/>
        <a:p>
          <a:endParaRPr lang="zh-CN" altLang="en-US"/>
        </a:p>
      </dgm:t>
    </dgm:pt>
    <dgm:pt modelId="{A0A1A09C-518B-4E8F-B7AD-7343C26A507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/>
            <a:t>打印异常申请</a:t>
          </a:r>
          <a:endParaRPr lang="zh-CN" altLang="en-US" sz="2000" dirty="0"/>
        </a:p>
      </dgm:t>
    </dgm:pt>
    <dgm:pt modelId="{D815D925-C581-466F-BAAE-C9E4B50C2BD5}" type="parTrans" cxnId="{3248F297-523A-4AA4-8C85-634EF8511D36}">
      <dgm:prSet/>
      <dgm:spPr/>
      <dgm:t>
        <a:bodyPr/>
        <a:lstStyle/>
        <a:p>
          <a:endParaRPr lang="zh-CN" altLang="en-US"/>
        </a:p>
      </dgm:t>
    </dgm:pt>
    <dgm:pt modelId="{975AAE1F-EF62-49B0-B2A1-E4BDE06A00B3}" type="sibTrans" cxnId="{3248F297-523A-4AA4-8C85-634EF8511D36}">
      <dgm:prSet/>
      <dgm:spPr/>
      <dgm:t>
        <a:bodyPr/>
        <a:lstStyle/>
        <a:p>
          <a:endParaRPr lang="zh-CN" altLang="en-US"/>
        </a:p>
      </dgm:t>
    </dgm:pt>
    <dgm:pt modelId="{2EFD51AD-721C-4713-9760-7340076ABE6D}" type="pres">
      <dgm:prSet presAssocID="{8B25B65B-1F62-43A3-A38C-C5F3F93D9D5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420A0C4-DF03-4370-B4A1-F41AB6E94815}" type="pres">
      <dgm:prSet presAssocID="{ECD1A341-4834-4E40-9899-067922C81636}" presName="root1" presStyleCnt="0"/>
      <dgm:spPr/>
      <dgm:t>
        <a:bodyPr/>
        <a:lstStyle/>
        <a:p>
          <a:endParaRPr lang="zh-CN" altLang="en-US"/>
        </a:p>
      </dgm:t>
    </dgm:pt>
    <dgm:pt modelId="{3682F715-C976-499A-B719-BC4080F43E0F}" type="pres">
      <dgm:prSet presAssocID="{ECD1A341-4834-4E40-9899-067922C81636}" presName="LevelOneTextNode" presStyleLbl="node0" presStyleIdx="0" presStyleCnt="1" custScaleX="85127" custLinFactX="-57262" custLinFactNeighborX="-100000" custLinFactNeighborY="-147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ABF0B55-2D32-475B-8ED3-90ED1A6980B7}" type="pres">
      <dgm:prSet presAssocID="{ECD1A341-4834-4E40-9899-067922C81636}" presName="level2hierChild" presStyleCnt="0"/>
      <dgm:spPr/>
      <dgm:t>
        <a:bodyPr/>
        <a:lstStyle/>
        <a:p>
          <a:endParaRPr lang="zh-CN" altLang="en-US"/>
        </a:p>
      </dgm:t>
    </dgm:pt>
    <dgm:pt modelId="{7FC295E1-C037-4D6E-86EE-687F7187C58D}" type="pres">
      <dgm:prSet presAssocID="{22B54407-04B3-4E93-8724-C8FD75E5C676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A184D16A-A1DF-4D0B-A152-D592462E3F5D}" type="pres">
      <dgm:prSet presAssocID="{22B54407-04B3-4E93-8724-C8FD75E5C676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E3DED250-8C92-465E-82E8-4636885F0935}" type="pres">
      <dgm:prSet presAssocID="{FE5C465C-C649-40D3-9437-2B5DB9FDEB0D}" presName="root2" presStyleCnt="0"/>
      <dgm:spPr/>
      <dgm:t>
        <a:bodyPr/>
        <a:lstStyle/>
        <a:p>
          <a:endParaRPr lang="zh-CN" altLang="en-US"/>
        </a:p>
      </dgm:t>
    </dgm:pt>
    <dgm:pt modelId="{6FF7F00D-5533-4063-BB55-09D1941B0B85}" type="pres">
      <dgm:prSet presAssocID="{FE5C465C-C649-40D3-9437-2B5DB9FDEB0D}" presName="LevelTwoTextNode" presStyleLbl="node2" presStyleIdx="0" presStyleCnt="5" custScaleX="88649" custScaleY="724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6C192D2-6FF1-4A90-8675-4695DA9910D4}" type="pres">
      <dgm:prSet presAssocID="{FE5C465C-C649-40D3-9437-2B5DB9FDEB0D}" presName="level3hierChild" presStyleCnt="0"/>
      <dgm:spPr/>
      <dgm:t>
        <a:bodyPr/>
        <a:lstStyle/>
        <a:p>
          <a:endParaRPr lang="zh-CN" altLang="en-US"/>
        </a:p>
      </dgm:t>
    </dgm:pt>
    <dgm:pt modelId="{B09A5999-7383-4E49-A8A8-3B62298F9AB8}" type="pres">
      <dgm:prSet presAssocID="{8F0C0A15-272E-4C34-910D-1A47149FF535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38D7D71A-A62D-4F84-B4F0-40723E57D94A}" type="pres">
      <dgm:prSet presAssocID="{8F0C0A15-272E-4C34-910D-1A47149FF535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4DC37730-8DED-4502-8E58-D1A4C637639E}" type="pres">
      <dgm:prSet presAssocID="{A352723D-1652-4536-B5BA-9BA34E77E0EF}" presName="root2" presStyleCnt="0"/>
      <dgm:spPr/>
      <dgm:t>
        <a:bodyPr/>
        <a:lstStyle/>
        <a:p>
          <a:endParaRPr lang="zh-CN" altLang="en-US"/>
        </a:p>
      </dgm:t>
    </dgm:pt>
    <dgm:pt modelId="{519D3423-23AE-497C-BF42-27632697711A}" type="pres">
      <dgm:prSet presAssocID="{A352723D-1652-4536-B5BA-9BA34E77E0EF}" presName="LevelTwoTextNode" presStyleLbl="node2" presStyleIdx="1" presStyleCnt="5" custScaleX="88649" custScaleY="724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0D29A88-61EF-49BB-990D-5A3C5008FF43}" type="pres">
      <dgm:prSet presAssocID="{A352723D-1652-4536-B5BA-9BA34E77E0EF}" presName="level3hierChild" presStyleCnt="0"/>
      <dgm:spPr/>
      <dgm:t>
        <a:bodyPr/>
        <a:lstStyle/>
        <a:p>
          <a:endParaRPr lang="zh-CN" altLang="en-US"/>
        </a:p>
      </dgm:t>
    </dgm:pt>
    <dgm:pt modelId="{54AC39B0-EA95-4424-9535-F0D3CC9ABD08}" type="pres">
      <dgm:prSet presAssocID="{567F4695-B164-4E26-9BA4-0BCF796FC9DB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C98DCE14-6D5E-4802-BE28-22256D5405EA}" type="pres">
      <dgm:prSet presAssocID="{567F4695-B164-4E26-9BA4-0BCF796FC9DB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C500E1CB-0F97-4034-A221-0399149CF84B}" type="pres">
      <dgm:prSet presAssocID="{97C822B2-8CAE-402B-AFB0-B8F785C1AFE0}" presName="root2" presStyleCnt="0"/>
      <dgm:spPr/>
      <dgm:t>
        <a:bodyPr/>
        <a:lstStyle/>
        <a:p>
          <a:endParaRPr lang="zh-CN" altLang="en-US"/>
        </a:p>
      </dgm:t>
    </dgm:pt>
    <dgm:pt modelId="{13C2464F-02E0-4AE0-B8C7-F7A63968E1CC}" type="pres">
      <dgm:prSet presAssocID="{97C822B2-8CAE-402B-AFB0-B8F785C1AFE0}" presName="LevelTwoTextNode" presStyleLbl="node2" presStyleIdx="2" presStyleCnt="5" custScaleX="88649" custScaleY="724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4B046DE-679A-46A2-A895-18648F1E16E7}" type="pres">
      <dgm:prSet presAssocID="{97C822B2-8CAE-402B-AFB0-B8F785C1AFE0}" presName="level3hierChild" presStyleCnt="0"/>
      <dgm:spPr/>
      <dgm:t>
        <a:bodyPr/>
        <a:lstStyle/>
        <a:p>
          <a:endParaRPr lang="zh-CN" altLang="en-US"/>
        </a:p>
      </dgm:t>
    </dgm:pt>
    <dgm:pt modelId="{D4C04E5F-21F9-406B-B496-BB4C3231B349}" type="pres">
      <dgm:prSet presAssocID="{BAE744E7-FF16-482E-BAC0-FCB31623772E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1B1FDDB8-8DA3-419B-9C0D-CD55316B4411}" type="pres">
      <dgm:prSet presAssocID="{BAE744E7-FF16-482E-BAC0-FCB31623772E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50DB22CB-FE18-4BFE-828A-51D42DDD761C}" type="pres">
      <dgm:prSet presAssocID="{8D42906C-495F-4964-A1D1-9803468CDB2A}" presName="root2" presStyleCnt="0"/>
      <dgm:spPr/>
      <dgm:t>
        <a:bodyPr/>
        <a:lstStyle/>
        <a:p>
          <a:endParaRPr lang="zh-CN" altLang="en-US"/>
        </a:p>
      </dgm:t>
    </dgm:pt>
    <dgm:pt modelId="{501B03FB-FB2A-48A7-92DC-F8A8F892BD17}" type="pres">
      <dgm:prSet presAssocID="{8D42906C-495F-4964-A1D1-9803468CDB2A}" presName="LevelTwoTextNode" presStyleLbl="node2" presStyleIdx="3" presStyleCnt="5" custScaleX="88649" custScaleY="724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7C38E96-8620-40C7-B336-578C44CAF17B}" type="pres">
      <dgm:prSet presAssocID="{8D42906C-495F-4964-A1D1-9803468CDB2A}" presName="level3hierChild" presStyleCnt="0"/>
      <dgm:spPr/>
      <dgm:t>
        <a:bodyPr/>
        <a:lstStyle/>
        <a:p>
          <a:endParaRPr lang="zh-CN" altLang="en-US"/>
        </a:p>
      </dgm:t>
    </dgm:pt>
    <dgm:pt modelId="{934DAC46-03FF-4187-8584-D88F99D6A272}" type="pres">
      <dgm:prSet presAssocID="{D815D925-C581-466F-BAAE-C9E4B50C2BD5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E712F0DE-5939-4E8A-A712-A2E69AD21EE8}" type="pres">
      <dgm:prSet presAssocID="{D815D925-C581-466F-BAAE-C9E4B50C2BD5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94FB8057-3215-498C-A90A-0F6EC3D5EB93}" type="pres">
      <dgm:prSet presAssocID="{A0A1A09C-518B-4E8F-B7AD-7343C26A5070}" presName="root2" presStyleCnt="0"/>
      <dgm:spPr/>
    </dgm:pt>
    <dgm:pt modelId="{67275A27-CC88-48CE-A6F0-06390F23BEED}" type="pres">
      <dgm:prSet presAssocID="{A0A1A09C-518B-4E8F-B7AD-7343C26A5070}" presName="LevelTwoTextNode" presStyleLbl="node2" presStyleIdx="4" presStyleCnt="5" custScaleX="88632" custScaleY="6921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3A5DD89-620E-44FE-ADED-994A60C75AAF}" type="pres">
      <dgm:prSet presAssocID="{A0A1A09C-518B-4E8F-B7AD-7343C26A5070}" presName="level3hierChild" presStyleCnt="0"/>
      <dgm:spPr/>
    </dgm:pt>
  </dgm:ptLst>
  <dgm:cxnLst>
    <dgm:cxn modelId="{ED11427C-BA05-4A48-9674-AB4B8C746D26}" type="presOf" srcId="{8F0C0A15-272E-4C34-910D-1A47149FF535}" destId="{38D7D71A-A62D-4F84-B4F0-40723E57D94A}" srcOrd="1" destOrd="0" presId="urn:microsoft.com/office/officeart/2008/layout/HorizontalMultiLevelHierarchy#1"/>
    <dgm:cxn modelId="{C4EC69A8-A950-4C0E-A7E5-B0341E4B27CE}" srcId="{8B25B65B-1F62-43A3-A38C-C5F3F93D9D56}" destId="{ECD1A341-4834-4E40-9899-067922C81636}" srcOrd="0" destOrd="0" parTransId="{C182E50B-D70A-40B2-BD35-0C083277F86E}" sibTransId="{A5FA6976-997B-451E-8D03-624F60F00517}"/>
    <dgm:cxn modelId="{87472A1A-4F7D-4953-9953-89FF0D59FE81}" srcId="{ECD1A341-4834-4E40-9899-067922C81636}" destId="{8D42906C-495F-4964-A1D1-9803468CDB2A}" srcOrd="3" destOrd="0" parTransId="{BAE744E7-FF16-482E-BAC0-FCB31623772E}" sibTransId="{69F65B68-94DA-4986-BDDB-5D50170F8689}"/>
    <dgm:cxn modelId="{30EFEC3F-3C09-4CAF-BFE2-9161FE50F69C}" type="presOf" srcId="{567F4695-B164-4E26-9BA4-0BCF796FC9DB}" destId="{54AC39B0-EA95-4424-9535-F0D3CC9ABD08}" srcOrd="0" destOrd="0" presId="urn:microsoft.com/office/officeart/2008/layout/HorizontalMultiLevelHierarchy#1"/>
    <dgm:cxn modelId="{4ECC9AFC-45B1-40A5-9CCE-8416CC60EC01}" type="presOf" srcId="{A0A1A09C-518B-4E8F-B7AD-7343C26A5070}" destId="{67275A27-CC88-48CE-A6F0-06390F23BEED}" srcOrd="0" destOrd="0" presId="urn:microsoft.com/office/officeart/2008/layout/HorizontalMultiLevelHierarchy#1"/>
    <dgm:cxn modelId="{B4E72164-8D72-47BA-9126-ED9BFD43A81F}" type="presOf" srcId="{8D42906C-495F-4964-A1D1-9803468CDB2A}" destId="{501B03FB-FB2A-48A7-92DC-F8A8F892BD17}" srcOrd="0" destOrd="0" presId="urn:microsoft.com/office/officeart/2008/layout/HorizontalMultiLevelHierarchy#1"/>
    <dgm:cxn modelId="{57B5E53B-2118-4EE3-9E5B-3A971FFA52AF}" type="presOf" srcId="{97C822B2-8CAE-402B-AFB0-B8F785C1AFE0}" destId="{13C2464F-02E0-4AE0-B8C7-F7A63968E1CC}" srcOrd="0" destOrd="0" presId="urn:microsoft.com/office/officeart/2008/layout/HorizontalMultiLevelHierarchy#1"/>
    <dgm:cxn modelId="{A6E588B8-E181-409A-A783-06F4D717CD01}" type="presOf" srcId="{8F0C0A15-272E-4C34-910D-1A47149FF535}" destId="{B09A5999-7383-4E49-A8A8-3B62298F9AB8}" srcOrd="0" destOrd="0" presId="urn:microsoft.com/office/officeart/2008/layout/HorizontalMultiLevelHierarchy#1"/>
    <dgm:cxn modelId="{BF3C7EF8-9794-471F-84FE-30A7097A5767}" srcId="{ECD1A341-4834-4E40-9899-067922C81636}" destId="{A352723D-1652-4536-B5BA-9BA34E77E0EF}" srcOrd="1" destOrd="0" parTransId="{8F0C0A15-272E-4C34-910D-1A47149FF535}" sibTransId="{C86BBD54-0351-403C-84DF-6E681E398C18}"/>
    <dgm:cxn modelId="{58191B95-1364-4D3A-B928-78E5354DAC93}" type="presOf" srcId="{22B54407-04B3-4E93-8724-C8FD75E5C676}" destId="{7FC295E1-C037-4D6E-86EE-687F7187C58D}" srcOrd="0" destOrd="0" presId="urn:microsoft.com/office/officeart/2008/layout/HorizontalMultiLevelHierarchy#1"/>
    <dgm:cxn modelId="{BAA96F9D-B385-4F82-A9B6-5C3E45BD1F9D}" type="presOf" srcId="{BAE744E7-FF16-482E-BAC0-FCB31623772E}" destId="{1B1FDDB8-8DA3-419B-9C0D-CD55316B4411}" srcOrd="1" destOrd="0" presId="urn:microsoft.com/office/officeart/2008/layout/HorizontalMultiLevelHierarchy#1"/>
    <dgm:cxn modelId="{3248F297-523A-4AA4-8C85-634EF8511D36}" srcId="{ECD1A341-4834-4E40-9899-067922C81636}" destId="{A0A1A09C-518B-4E8F-B7AD-7343C26A5070}" srcOrd="4" destOrd="0" parTransId="{D815D925-C581-466F-BAAE-C9E4B50C2BD5}" sibTransId="{975AAE1F-EF62-49B0-B2A1-E4BDE06A00B3}"/>
    <dgm:cxn modelId="{EA74F97B-7AE2-47A1-8993-FC8D30EA536D}" type="presOf" srcId="{D815D925-C581-466F-BAAE-C9E4B50C2BD5}" destId="{E712F0DE-5939-4E8A-A712-A2E69AD21EE8}" srcOrd="1" destOrd="0" presId="urn:microsoft.com/office/officeart/2008/layout/HorizontalMultiLevelHierarchy#1"/>
    <dgm:cxn modelId="{38C6E88C-46DB-43EA-9734-3020B47807FC}" type="presOf" srcId="{ECD1A341-4834-4E40-9899-067922C81636}" destId="{3682F715-C976-499A-B719-BC4080F43E0F}" srcOrd="0" destOrd="0" presId="urn:microsoft.com/office/officeart/2008/layout/HorizontalMultiLevelHierarchy#1"/>
    <dgm:cxn modelId="{951CC01E-A693-44BC-842A-EFE3C7C5895B}" type="presOf" srcId="{567F4695-B164-4E26-9BA4-0BCF796FC9DB}" destId="{C98DCE14-6D5E-4802-BE28-22256D5405EA}" srcOrd="1" destOrd="0" presId="urn:microsoft.com/office/officeart/2008/layout/HorizontalMultiLevelHierarchy#1"/>
    <dgm:cxn modelId="{55FEDED7-1942-4950-8F56-83BB9D235410}" type="presOf" srcId="{D815D925-C581-466F-BAAE-C9E4B50C2BD5}" destId="{934DAC46-03FF-4187-8584-D88F99D6A272}" srcOrd="0" destOrd="0" presId="urn:microsoft.com/office/officeart/2008/layout/HorizontalMultiLevelHierarchy#1"/>
    <dgm:cxn modelId="{E1BB69F6-7385-42EA-872D-85596FCCF5FA}" type="presOf" srcId="{8B25B65B-1F62-43A3-A38C-C5F3F93D9D56}" destId="{2EFD51AD-721C-4713-9760-7340076ABE6D}" srcOrd="0" destOrd="0" presId="urn:microsoft.com/office/officeart/2008/layout/HorizontalMultiLevelHierarchy#1"/>
    <dgm:cxn modelId="{8FB816CC-A7C8-415D-A79C-AF4C1E2A3C9A}" type="presOf" srcId="{A352723D-1652-4536-B5BA-9BA34E77E0EF}" destId="{519D3423-23AE-497C-BF42-27632697711A}" srcOrd="0" destOrd="0" presId="urn:microsoft.com/office/officeart/2008/layout/HorizontalMultiLevelHierarchy#1"/>
    <dgm:cxn modelId="{D95BA9EC-171A-4494-A62B-229AE36E22F7}" srcId="{ECD1A341-4834-4E40-9899-067922C81636}" destId="{97C822B2-8CAE-402B-AFB0-B8F785C1AFE0}" srcOrd="2" destOrd="0" parTransId="{567F4695-B164-4E26-9BA4-0BCF796FC9DB}" sibTransId="{26B95A5F-6E61-4A4D-BBDA-816346D67C85}"/>
    <dgm:cxn modelId="{BCC1DE2C-4D72-44AB-8216-2018B42DBDA2}" type="presOf" srcId="{FE5C465C-C649-40D3-9437-2B5DB9FDEB0D}" destId="{6FF7F00D-5533-4063-BB55-09D1941B0B85}" srcOrd="0" destOrd="0" presId="urn:microsoft.com/office/officeart/2008/layout/HorizontalMultiLevelHierarchy#1"/>
    <dgm:cxn modelId="{222FA932-8A3B-4F95-9C2F-9982FC8B124C}" type="presOf" srcId="{22B54407-04B3-4E93-8724-C8FD75E5C676}" destId="{A184D16A-A1DF-4D0B-A152-D592462E3F5D}" srcOrd="1" destOrd="0" presId="urn:microsoft.com/office/officeart/2008/layout/HorizontalMultiLevelHierarchy#1"/>
    <dgm:cxn modelId="{7EF090B4-F19A-476D-B4BA-B2EA544A9C9E}" type="presOf" srcId="{BAE744E7-FF16-482E-BAC0-FCB31623772E}" destId="{D4C04E5F-21F9-406B-B496-BB4C3231B349}" srcOrd="0" destOrd="0" presId="urn:microsoft.com/office/officeart/2008/layout/HorizontalMultiLevelHierarchy#1"/>
    <dgm:cxn modelId="{BFB5CACD-CBBA-49EA-9E6A-5C67EC8A55AE}" srcId="{ECD1A341-4834-4E40-9899-067922C81636}" destId="{FE5C465C-C649-40D3-9437-2B5DB9FDEB0D}" srcOrd="0" destOrd="0" parTransId="{22B54407-04B3-4E93-8724-C8FD75E5C676}" sibTransId="{31738F91-4D57-42B5-819F-2FE6455F1245}"/>
    <dgm:cxn modelId="{D4CABFEA-D923-4B13-A80F-F8393C67D4C5}" type="presParOf" srcId="{2EFD51AD-721C-4713-9760-7340076ABE6D}" destId="{D420A0C4-DF03-4370-B4A1-F41AB6E94815}" srcOrd="0" destOrd="0" presId="urn:microsoft.com/office/officeart/2008/layout/HorizontalMultiLevelHierarchy#1"/>
    <dgm:cxn modelId="{CB5A8278-8C99-452D-9296-F63A8DF9C965}" type="presParOf" srcId="{D420A0C4-DF03-4370-B4A1-F41AB6E94815}" destId="{3682F715-C976-499A-B719-BC4080F43E0F}" srcOrd="0" destOrd="0" presId="urn:microsoft.com/office/officeart/2008/layout/HorizontalMultiLevelHierarchy#1"/>
    <dgm:cxn modelId="{9732520B-8870-4A00-A668-D6E2C868B246}" type="presParOf" srcId="{D420A0C4-DF03-4370-B4A1-F41AB6E94815}" destId="{EABF0B55-2D32-475B-8ED3-90ED1A6980B7}" srcOrd="1" destOrd="0" presId="urn:microsoft.com/office/officeart/2008/layout/HorizontalMultiLevelHierarchy#1"/>
    <dgm:cxn modelId="{00F2581B-391E-4937-85DC-7D3DF0F3FFD7}" type="presParOf" srcId="{EABF0B55-2D32-475B-8ED3-90ED1A6980B7}" destId="{7FC295E1-C037-4D6E-86EE-687F7187C58D}" srcOrd="0" destOrd="0" presId="urn:microsoft.com/office/officeart/2008/layout/HorizontalMultiLevelHierarchy#1"/>
    <dgm:cxn modelId="{49BD03DA-CBCD-4E04-956E-3216420A606B}" type="presParOf" srcId="{7FC295E1-C037-4D6E-86EE-687F7187C58D}" destId="{A184D16A-A1DF-4D0B-A152-D592462E3F5D}" srcOrd="0" destOrd="0" presId="urn:microsoft.com/office/officeart/2008/layout/HorizontalMultiLevelHierarchy#1"/>
    <dgm:cxn modelId="{CE42EBB3-F720-4137-8177-CC70E908CF11}" type="presParOf" srcId="{EABF0B55-2D32-475B-8ED3-90ED1A6980B7}" destId="{E3DED250-8C92-465E-82E8-4636885F0935}" srcOrd="1" destOrd="0" presId="urn:microsoft.com/office/officeart/2008/layout/HorizontalMultiLevelHierarchy#1"/>
    <dgm:cxn modelId="{53DE2DC7-350A-4307-AC31-B3F2800F0499}" type="presParOf" srcId="{E3DED250-8C92-465E-82E8-4636885F0935}" destId="{6FF7F00D-5533-4063-BB55-09D1941B0B85}" srcOrd="0" destOrd="0" presId="urn:microsoft.com/office/officeart/2008/layout/HorizontalMultiLevelHierarchy#1"/>
    <dgm:cxn modelId="{53EAD994-7F71-4269-914F-F6F327CE7CEC}" type="presParOf" srcId="{E3DED250-8C92-465E-82E8-4636885F0935}" destId="{56C192D2-6FF1-4A90-8675-4695DA9910D4}" srcOrd="1" destOrd="0" presId="urn:microsoft.com/office/officeart/2008/layout/HorizontalMultiLevelHierarchy#1"/>
    <dgm:cxn modelId="{3D1A081E-0E95-475F-8F7C-9EB6BCBEE39A}" type="presParOf" srcId="{EABF0B55-2D32-475B-8ED3-90ED1A6980B7}" destId="{B09A5999-7383-4E49-A8A8-3B62298F9AB8}" srcOrd="2" destOrd="0" presId="urn:microsoft.com/office/officeart/2008/layout/HorizontalMultiLevelHierarchy#1"/>
    <dgm:cxn modelId="{E258EA26-1D98-4218-BBB1-E9137C58B194}" type="presParOf" srcId="{B09A5999-7383-4E49-A8A8-3B62298F9AB8}" destId="{38D7D71A-A62D-4F84-B4F0-40723E57D94A}" srcOrd="0" destOrd="0" presId="urn:microsoft.com/office/officeart/2008/layout/HorizontalMultiLevelHierarchy#1"/>
    <dgm:cxn modelId="{3F836E9A-E076-4407-ABFB-F4CB30ADA437}" type="presParOf" srcId="{EABF0B55-2D32-475B-8ED3-90ED1A6980B7}" destId="{4DC37730-8DED-4502-8E58-D1A4C637639E}" srcOrd="3" destOrd="0" presId="urn:microsoft.com/office/officeart/2008/layout/HorizontalMultiLevelHierarchy#1"/>
    <dgm:cxn modelId="{90A679C2-0E28-42D8-AAB3-C928511DCF0A}" type="presParOf" srcId="{4DC37730-8DED-4502-8E58-D1A4C637639E}" destId="{519D3423-23AE-497C-BF42-27632697711A}" srcOrd="0" destOrd="0" presId="urn:microsoft.com/office/officeart/2008/layout/HorizontalMultiLevelHierarchy#1"/>
    <dgm:cxn modelId="{A27A338D-C200-49C1-ABEA-A850D06B6308}" type="presParOf" srcId="{4DC37730-8DED-4502-8E58-D1A4C637639E}" destId="{20D29A88-61EF-49BB-990D-5A3C5008FF43}" srcOrd="1" destOrd="0" presId="urn:microsoft.com/office/officeart/2008/layout/HorizontalMultiLevelHierarchy#1"/>
    <dgm:cxn modelId="{DB7AEC68-8583-41C9-A599-BF088F9B8142}" type="presParOf" srcId="{EABF0B55-2D32-475B-8ED3-90ED1A6980B7}" destId="{54AC39B0-EA95-4424-9535-F0D3CC9ABD08}" srcOrd="4" destOrd="0" presId="urn:microsoft.com/office/officeart/2008/layout/HorizontalMultiLevelHierarchy#1"/>
    <dgm:cxn modelId="{2CFD7FB2-1A1A-4734-80CF-46C240DC6672}" type="presParOf" srcId="{54AC39B0-EA95-4424-9535-F0D3CC9ABD08}" destId="{C98DCE14-6D5E-4802-BE28-22256D5405EA}" srcOrd="0" destOrd="0" presId="urn:microsoft.com/office/officeart/2008/layout/HorizontalMultiLevelHierarchy#1"/>
    <dgm:cxn modelId="{877D2DC1-477F-4F0E-BC90-7A99B95FD85B}" type="presParOf" srcId="{EABF0B55-2D32-475B-8ED3-90ED1A6980B7}" destId="{C500E1CB-0F97-4034-A221-0399149CF84B}" srcOrd="5" destOrd="0" presId="urn:microsoft.com/office/officeart/2008/layout/HorizontalMultiLevelHierarchy#1"/>
    <dgm:cxn modelId="{F684716C-482E-4F2F-90F4-8871CB977D9D}" type="presParOf" srcId="{C500E1CB-0F97-4034-A221-0399149CF84B}" destId="{13C2464F-02E0-4AE0-B8C7-F7A63968E1CC}" srcOrd="0" destOrd="0" presId="urn:microsoft.com/office/officeart/2008/layout/HorizontalMultiLevelHierarchy#1"/>
    <dgm:cxn modelId="{A0E8EFFA-9802-44BA-9B77-9049E5B460EC}" type="presParOf" srcId="{C500E1CB-0F97-4034-A221-0399149CF84B}" destId="{14B046DE-679A-46A2-A895-18648F1E16E7}" srcOrd="1" destOrd="0" presId="urn:microsoft.com/office/officeart/2008/layout/HorizontalMultiLevelHierarchy#1"/>
    <dgm:cxn modelId="{4E7A3DE2-59E8-424B-8D3E-9F204B6123AE}" type="presParOf" srcId="{EABF0B55-2D32-475B-8ED3-90ED1A6980B7}" destId="{D4C04E5F-21F9-406B-B496-BB4C3231B349}" srcOrd="6" destOrd="0" presId="urn:microsoft.com/office/officeart/2008/layout/HorizontalMultiLevelHierarchy#1"/>
    <dgm:cxn modelId="{FE06B58E-F820-4BEA-88E8-B12E48410828}" type="presParOf" srcId="{D4C04E5F-21F9-406B-B496-BB4C3231B349}" destId="{1B1FDDB8-8DA3-419B-9C0D-CD55316B4411}" srcOrd="0" destOrd="0" presId="urn:microsoft.com/office/officeart/2008/layout/HorizontalMultiLevelHierarchy#1"/>
    <dgm:cxn modelId="{39965311-9F96-4D76-91E3-A34EBAD1CE22}" type="presParOf" srcId="{EABF0B55-2D32-475B-8ED3-90ED1A6980B7}" destId="{50DB22CB-FE18-4BFE-828A-51D42DDD761C}" srcOrd="7" destOrd="0" presId="urn:microsoft.com/office/officeart/2008/layout/HorizontalMultiLevelHierarchy#1"/>
    <dgm:cxn modelId="{FD341A2C-8D22-4C80-B0CF-12A643C72E7D}" type="presParOf" srcId="{50DB22CB-FE18-4BFE-828A-51D42DDD761C}" destId="{501B03FB-FB2A-48A7-92DC-F8A8F892BD17}" srcOrd="0" destOrd="0" presId="urn:microsoft.com/office/officeart/2008/layout/HorizontalMultiLevelHierarchy#1"/>
    <dgm:cxn modelId="{4CCB642D-756D-4B06-B73F-3673A341499C}" type="presParOf" srcId="{50DB22CB-FE18-4BFE-828A-51D42DDD761C}" destId="{A7C38E96-8620-40C7-B336-578C44CAF17B}" srcOrd="1" destOrd="0" presId="urn:microsoft.com/office/officeart/2008/layout/HorizontalMultiLevelHierarchy#1"/>
    <dgm:cxn modelId="{1D28044F-8830-4998-A0F6-0DB57F1F0CF1}" type="presParOf" srcId="{EABF0B55-2D32-475B-8ED3-90ED1A6980B7}" destId="{934DAC46-03FF-4187-8584-D88F99D6A272}" srcOrd="8" destOrd="0" presId="urn:microsoft.com/office/officeart/2008/layout/HorizontalMultiLevelHierarchy#1"/>
    <dgm:cxn modelId="{F1954BAE-EB68-42D2-B659-8DFF4ADAAD85}" type="presParOf" srcId="{934DAC46-03FF-4187-8584-D88F99D6A272}" destId="{E712F0DE-5939-4E8A-A712-A2E69AD21EE8}" srcOrd="0" destOrd="0" presId="urn:microsoft.com/office/officeart/2008/layout/HorizontalMultiLevelHierarchy#1"/>
    <dgm:cxn modelId="{E5A4031E-1CA3-48BA-9534-55190C30EA23}" type="presParOf" srcId="{EABF0B55-2D32-475B-8ED3-90ED1A6980B7}" destId="{94FB8057-3215-498C-A90A-0F6EC3D5EB93}" srcOrd="9" destOrd="0" presId="urn:microsoft.com/office/officeart/2008/layout/HorizontalMultiLevelHierarchy#1"/>
    <dgm:cxn modelId="{0EFB1CC7-0618-40BA-A02F-305553A43D83}" type="presParOf" srcId="{94FB8057-3215-498C-A90A-0F6EC3D5EB93}" destId="{67275A27-CC88-48CE-A6F0-06390F23BEED}" srcOrd="0" destOrd="0" presId="urn:microsoft.com/office/officeart/2008/layout/HorizontalMultiLevelHierarchy#1"/>
    <dgm:cxn modelId="{40F77BBB-BAEC-4FDB-A261-003603326B7B}" type="presParOf" srcId="{94FB8057-3215-498C-A90A-0F6EC3D5EB93}" destId="{A3A5DD89-620E-44FE-ADED-994A60C75AA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8D496A-3B65-4792-A10C-6197660E9F08}" type="doc">
      <dgm:prSet loTypeId="urn:microsoft.com/office/officeart/2005/8/layout/bProcess4#1" loCatId="process" qsTypeId="urn:microsoft.com/office/officeart/2005/8/quickstyle/simple1#3" qsCatId="simple" csTypeId="urn:microsoft.com/office/officeart/2005/8/colors/accent2_2#2" csCatId="accent2" phldr="1"/>
      <dgm:spPr/>
      <dgm:t>
        <a:bodyPr/>
        <a:lstStyle/>
        <a:p>
          <a:endParaRPr lang="zh-CN" altLang="en-US"/>
        </a:p>
      </dgm:t>
    </dgm:pt>
    <dgm:pt modelId="{C637815F-98F0-4BEB-BE17-71E68F685BD9}">
      <dgm:prSet phldrT="[文本]"/>
      <dgm:spPr>
        <a:solidFill>
          <a:srgbClr val="00B0F0"/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1.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印章管理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2A01928-F20B-46A1-882E-B44708F75E0F}" type="parTrans" cxnId="{CCD1C69F-28F5-4F37-B293-52F99803B304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9614736-804F-43EE-9852-10C6C0805119}" type="sibTrans" cxnId="{CCD1C69F-28F5-4F37-B293-52F99803B304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0810C72-E52A-4C67-A845-DB815B424F34}">
      <dgm:prSet phldrT="[文本]"/>
      <dgm:spPr>
        <a:solidFill>
          <a:srgbClr val="00B0F0"/>
        </a:solidFill>
      </dgm:spPr>
      <dgm:t>
        <a:bodyPr/>
        <a:lstStyle/>
        <a:p>
          <a:pPr algn="l"/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2.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电子印章授权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E0ABDB9-C024-4CAF-8102-52114C5CFABA}" type="parTrans" cxnId="{1CF6609D-C7B1-4F26-9A9C-D4FA8433C40F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A46264B-FC35-4C0A-AD20-A9901CD6E088}" type="sibTrans" cxnId="{1CF6609D-C7B1-4F26-9A9C-D4FA8433C40F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3D06B1C-B9A0-4357-97A7-D96EDBD21CEE}">
      <dgm:prSet phldrT="[文本]"/>
      <dgm:spPr>
        <a:solidFill>
          <a:srgbClr val="00B0F0"/>
        </a:solidFill>
      </dgm:spPr>
      <dgm:t>
        <a:bodyPr/>
        <a:lstStyle/>
        <a:p>
          <a:pPr algn="l"/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3.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代理打印授权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02ADB4-2517-4519-8F03-E25E0AB4B389}" type="parTrans" cxnId="{7DFB8FBF-2CBE-4503-BE70-BC0282B81220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332CBAD-590F-4A0A-9C45-84F7BEF6D954}" type="sibTrans" cxnId="{7DFB8FBF-2CBE-4503-BE70-BC0282B81220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C56831-2E3B-4A6D-9EFB-4993D9CE84DD}">
      <dgm:prSet phldrT="[文本]"/>
      <dgm:spPr>
        <a:solidFill>
          <a:srgbClr val="00B0F0"/>
        </a:solidFill>
      </dgm:spPr>
      <dgm:t>
        <a:bodyPr/>
        <a:lstStyle/>
        <a:p>
          <a:pPr algn="l"/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4.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证书打印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03CEAC-B686-4572-8E59-FE93625FD647}" type="parTrans" cxnId="{BE6ECDD4-CB9F-4EAE-A634-51670098ED6F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C6F9E6B-BCC8-4DA5-9D4B-D23EE02AE525}" type="sibTrans" cxnId="{BE6ECDD4-CB9F-4EAE-A634-51670098ED6F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19D727A-6497-4987-B372-A2C85605825C}">
      <dgm:prSet phldrT="[文本]"/>
      <dgm:spPr>
        <a:solidFill>
          <a:srgbClr val="00B0F0"/>
        </a:solidFill>
      </dgm:spPr>
      <dgm:t>
        <a:bodyPr/>
        <a:lstStyle/>
        <a:p>
          <a:pPr algn="l"/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5.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打印异常申请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D7E2F69-50C7-4AC4-A1E8-24729E5CF607}" type="parTrans" cxnId="{800A8196-D10E-480F-AD94-3D67BE4F0857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3C79FB8-ACA0-481B-A550-EEB6492EB2E1}" type="sibTrans" cxnId="{800A8196-D10E-480F-AD94-3D67BE4F0857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F5554C-BAD3-4192-A040-88ECA824D3E3}">
      <dgm:prSet phldrT="[文本]"/>
      <dgm:spPr>
        <a:solidFill>
          <a:srgbClr val="00B0F0"/>
        </a:solidFill>
      </dgm:spPr>
      <dgm:t>
        <a:bodyPr/>
        <a:lstStyle/>
        <a:p>
          <a:pPr algn="ctr"/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原产地综合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服务平台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A5B46D-9AFC-4B40-B175-D2D6B5894CD0}" type="sibTrans" cxnId="{5203FC4F-4AA8-40F4-95B8-CFD5B159BB5D}">
      <dgm:prSet/>
      <dgm:spPr/>
      <dgm:t>
        <a:bodyPr/>
        <a:lstStyle/>
        <a:p>
          <a:endParaRPr lang="zh-CN" altLang="en-US">
            <a:solidFill>
              <a:schemeClr val="accent4"/>
            </a:solidFill>
          </a:endParaRPr>
        </a:p>
      </dgm:t>
    </dgm:pt>
    <dgm:pt modelId="{47F7C80F-E934-4777-A23D-BDEAA51FC30B}" type="parTrans" cxnId="{5203FC4F-4AA8-40F4-95B8-CFD5B159BB5D}">
      <dgm:prSet/>
      <dgm:spPr/>
      <dgm:t>
        <a:bodyPr/>
        <a:lstStyle/>
        <a:p>
          <a:endParaRPr lang="zh-CN" altLang="en-US">
            <a:solidFill>
              <a:schemeClr val="accent4"/>
            </a:solidFill>
          </a:endParaRPr>
        </a:p>
      </dgm:t>
    </dgm:pt>
    <dgm:pt modelId="{7C781AD3-9C57-48FA-826A-E00C9C09E2A2}" type="pres">
      <dgm:prSet presAssocID="{AE8D496A-3B65-4792-A10C-6197660E9F0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DF2B1CB9-0A25-4561-BC05-67CA75D1B96B}" type="pres">
      <dgm:prSet presAssocID="{C637815F-98F0-4BEB-BE17-71E68F685BD9}" presName="compNode" presStyleCnt="0"/>
      <dgm:spPr/>
    </dgm:pt>
    <dgm:pt modelId="{1C55F5C4-6608-4C55-B7B2-9D82E0E4D7AB}" type="pres">
      <dgm:prSet presAssocID="{C637815F-98F0-4BEB-BE17-71E68F685BD9}" presName="dummyConnPt" presStyleCnt="0"/>
      <dgm:spPr/>
    </dgm:pt>
    <dgm:pt modelId="{28B1F4F9-CEA4-4E8F-A561-834A8D32B39E}" type="pres">
      <dgm:prSet presAssocID="{C637815F-98F0-4BEB-BE17-71E68F685BD9}" presName="node" presStyleLbl="node1" presStyleIdx="0" presStyleCnt="6" custLinFactNeighborX="-30461" custLinFactNeighborY="75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5260EE-B7F8-4A25-953F-E14214B35001}" type="pres">
      <dgm:prSet presAssocID="{49614736-804F-43EE-9852-10C6C0805119}" presName="sibTrans" presStyleLbl="bgSibTrans2D1" presStyleIdx="0" presStyleCnt="5" custLinFactNeighborX="37256" custLinFactNeighborY="-35278"/>
      <dgm:spPr/>
      <dgm:t>
        <a:bodyPr/>
        <a:lstStyle/>
        <a:p>
          <a:endParaRPr lang="zh-CN" altLang="en-US"/>
        </a:p>
      </dgm:t>
    </dgm:pt>
    <dgm:pt modelId="{BBE261D1-C5AF-44DC-BF18-619797267003}" type="pres">
      <dgm:prSet presAssocID="{B0810C72-E52A-4C67-A845-DB815B424F34}" presName="compNode" presStyleCnt="0"/>
      <dgm:spPr/>
    </dgm:pt>
    <dgm:pt modelId="{6CE8CFE5-9C90-4150-A03C-B0F8CB5B8361}" type="pres">
      <dgm:prSet presAssocID="{B0810C72-E52A-4C67-A845-DB815B424F34}" presName="dummyConnPt" presStyleCnt="0"/>
      <dgm:spPr/>
    </dgm:pt>
    <dgm:pt modelId="{323B1500-C602-452D-B8E9-FDBB443C1A16}" type="pres">
      <dgm:prSet presAssocID="{B0810C72-E52A-4C67-A845-DB815B424F34}" presName="node" presStyleLbl="node1" presStyleIdx="1" presStyleCnt="6" custLinFactNeighborX="-30461" custLinFactNeighborY="15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475794-EBDE-44A5-BA53-BF5302E0379D}" type="pres">
      <dgm:prSet presAssocID="{BA46264B-FC35-4C0A-AD20-A9901CD6E088}" presName="sibTrans" presStyleLbl="bgSibTrans2D1" presStyleIdx="1" presStyleCnt="5" custAng="0" custLinFactNeighborX="37941" custLinFactNeighborY="8857"/>
      <dgm:spPr/>
      <dgm:t>
        <a:bodyPr/>
        <a:lstStyle/>
        <a:p>
          <a:endParaRPr lang="zh-CN" altLang="en-US"/>
        </a:p>
      </dgm:t>
    </dgm:pt>
    <dgm:pt modelId="{B2034C96-A182-4BA5-8CBC-92520489B443}" type="pres">
      <dgm:prSet presAssocID="{33D06B1C-B9A0-4357-97A7-D96EDBD21CEE}" presName="compNode" presStyleCnt="0"/>
      <dgm:spPr/>
    </dgm:pt>
    <dgm:pt modelId="{8CC6744F-E8E9-4944-B22D-AAACC81D82DA}" type="pres">
      <dgm:prSet presAssocID="{33D06B1C-B9A0-4357-97A7-D96EDBD21CEE}" presName="dummyConnPt" presStyleCnt="0"/>
      <dgm:spPr/>
    </dgm:pt>
    <dgm:pt modelId="{4C6EF7A3-2ED5-4565-9C1F-9888F08444B6}" type="pres">
      <dgm:prSet presAssocID="{33D06B1C-B9A0-4357-97A7-D96EDBD21CEE}" presName="node" presStyleLbl="node1" presStyleIdx="2" presStyleCnt="6" custLinFactNeighborX="-30461" custLinFactNeighborY="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CF6B08-D2C9-4C5F-913A-3FC0CD6C6CF0}" type="pres">
      <dgm:prSet presAssocID="{6332CBAD-590F-4A0A-9C45-84F7BEF6D954}" presName="sibTrans" presStyleLbl="bgSibTrans2D1" presStyleIdx="2" presStyleCnt="5" custLinFactY="100000" custLinFactNeighborX="-1570" custLinFactNeighborY="109560"/>
      <dgm:spPr/>
      <dgm:t>
        <a:bodyPr/>
        <a:lstStyle/>
        <a:p>
          <a:endParaRPr lang="zh-CN" altLang="en-US"/>
        </a:p>
      </dgm:t>
    </dgm:pt>
    <dgm:pt modelId="{A76A89C1-1D18-46A1-A0B5-F9456632F045}" type="pres">
      <dgm:prSet presAssocID="{ACC56831-2E3B-4A6D-9EFB-4993D9CE84DD}" presName="compNode" presStyleCnt="0"/>
      <dgm:spPr/>
    </dgm:pt>
    <dgm:pt modelId="{D15337C6-DA5E-4387-8A12-1221EDCE295D}" type="pres">
      <dgm:prSet presAssocID="{ACC56831-2E3B-4A6D-9EFB-4993D9CE84DD}" presName="dummyConnPt" presStyleCnt="0"/>
      <dgm:spPr/>
    </dgm:pt>
    <dgm:pt modelId="{0D8C9CE7-7133-4F8F-83DB-0002135C4C51}" type="pres">
      <dgm:prSet presAssocID="{ACC56831-2E3B-4A6D-9EFB-4993D9CE84DD}" presName="node" presStyleLbl="node1" presStyleIdx="3" presStyleCnt="6" custLinFactNeighborX="24253" custLinFactNeighborY="18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DC3181-C2B1-4BCC-BE26-67DEC7D241A0}" type="pres">
      <dgm:prSet presAssocID="{1C6F9E6B-BCC8-4DA5-9D4B-D23EE02AE525}" presName="sibTrans" presStyleLbl="bgSibTrans2D1" presStyleIdx="3" presStyleCnt="5" custLinFactNeighborX="40401" custLinFactNeighborY="8857"/>
      <dgm:spPr/>
      <dgm:t>
        <a:bodyPr/>
        <a:lstStyle/>
        <a:p>
          <a:endParaRPr lang="zh-CN" altLang="en-US"/>
        </a:p>
      </dgm:t>
    </dgm:pt>
    <dgm:pt modelId="{B68C1EE5-3601-484B-BE81-807E73D1D436}" type="pres">
      <dgm:prSet presAssocID="{019D727A-6497-4987-B372-A2C85605825C}" presName="compNode" presStyleCnt="0"/>
      <dgm:spPr/>
    </dgm:pt>
    <dgm:pt modelId="{24D80855-78AB-4262-84D2-891BC424C291}" type="pres">
      <dgm:prSet presAssocID="{019D727A-6497-4987-B372-A2C85605825C}" presName="dummyConnPt" presStyleCnt="0"/>
      <dgm:spPr/>
    </dgm:pt>
    <dgm:pt modelId="{222804E4-F1AA-4D26-A08F-37391780A7C0}" type="pres">
      <dgm:prSet presAssocID="{019D727A-6497-4987-B372-A2C85605825C}" presName="node" presStyleLbl="node1" presStyleIdx="4" presStyleCnt="6" custLinFactNeighborX="24253" custLinFactNeighborY="15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F99137-EB2C-4756-BBD8-64DB498118E1}" type="pres">
      <dgm:prSet presAssocID="{93C79FB8-ACA0-481B-A550-EEB6492EB2E1}" presName="sibTrans" presStyleLbl="bgSibTrans2D1" presStyleIdx="4" presStyleCnt="5" custFlipHor="1" custScaleX="83378" custScaleY="134395" custLinFactNeighborX="-37331" custLinFactNeighborY="-56925"/>
      <dgm:spPr/>
      <dgm:t>
        <a:bodyPr/>
        <a:lstStyle/>
        <a:p>
          <a:endParaRPr lang="zh-CN" altLang="en-US"/>
        </a:p>
      </dgm:t>
    </dgm:pt>
    <dgm:pt modelId="{F480B799-43A9-45CB-92C8-D360C8DD280F}" type="pres">
      <dgm:prSet presAssocID="{57F5554C-BAD3-4192-A040-88ECA824D3E3}" presName="compNode" presStyleCnt="0"/>
      <dgm:spPr/>
    </dgm:pt>
    <dgm:pt modelId="{AAC90F88-D2E6-4BDB-B57C-8D2BB8AEA23F}" type="pres">
      <dgm:prSet presAssocID="{57F5554C-BAD3-4192-A040-88ECA824D3E3}" presName="dummyConnPt" presStyleCnt="0"/>
      <dgm:spPr/>
    </dgm:pt>
    <dgm:pt modelId="{120FD32D-FC66-48A2-980F-AA865818CAEE}" type="pres">
      <dgm:prSet presAssocID="{57F5554C-BAD3-4192-A040-88ECA824D3E3}" presName="node" presStyleLbl="node1" presStyleIdx="5" presStyleCnt="6" custLinFactNeighborX="-51151" custLinFactNeighborY="75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D3EEB13-E6BA-4050-A14D-1D0CA8CDDF08}" type="presOf" srcId="{C637815F-98F0-4BEB-BE17-71E68F685BD9}" destId="{28B1F4F9-CEA4-4E8F-A561-834A8D32B39E}" srcOrd="0" destOrd="0" presId="urn:microsoft.com/office/officeart/2005/8/layout/bProcess4#1"/>
    <dgm:cxn modelId="{6D768A1C-F619-4799-97E1-EDC233C4E622}" type="presOf" srcId="{33D06B1C-B9A0-4357-97A7-D96EDBD21CEE}" destId="{4C6EF7A3-2ED5-4565-9C1F-9888F08444B6}" srcOrd="0" destOrd="0" presId="urn:microsoft.com/office/officeart/2005/8/layout/bProcess4#1"/>
    <dgm:cxn modelId="{144D4C89-50C8-472D-9F3C-D373D60097EE}" type="presOf" srcId="{6332CBAD-590F-4A0A-9C45-84F7BEF6D954}" destId="{BACF6B08-D2C9-4C5F-913A-3FC0CD6C6CF0}" srcOrd="0" destOrd="0" presId="urn:microsoft.com/office/officeart/2005/8/layout/bProcess4#1"/>
    <dgm:cxn modelId="{735F25AC-6A3C-4553-BCB6-C15AA49EE852}" type="presOf" srcId="{019D727A-6497-4987-B372-A2C85605825C}" destId="{222804E4-F1AA-4D26-A08F-37391780A7C0}" srcOrd="0" destOrd="0" presId="urn:microsoft.com/office/officeart/2005/8/layout/bProcess4#1"/>
    <dgm:cxn modelId="{20A23CA6-FD77-4E42-A1A0-86538254DD19}" type="presOf" srcId="{B0810C72-E52A-4C67-A845-DB815B424F34}" destId="{323B1500-C602-452D-B8E9-FDBB443C1A16}" srcOrd="0" destOrd="0" presId="urn:microsoft.com/office/officeart/2005/8/layout/bProcess4#1"/>
    <dgm:cxn modelId="{FB99A9F8-7F5C-4C9F-83DC-05B0F6E0B36B}" type="presOf" srcId="{49614736-804F-43EE-9852-10C6C0805119}" destId="{265260EE-B7F8-4A25-953F-E14214B35001}" srcOrd="0" destOrd="0" presId="urn:microsoft.com/office/officeart/2005/8/layout/bProcess4#1"/>
    <dgm:cxn modelId="{5203FC4F-4AA8-40F4-95B8-CFD5B159BB5D}" srcId="{AE8D496A-3B65-4792-A10C-6197660E9F08}" destId="{57F5554C-BAD3-4192-A040-88ECA824D3E3}" srcOrd="5" destOrd="0" parTransId="{47F7C80F-E934-4777-A23D-BDEAA51FC30B}" sibTransId="{FEA5B46D-9AFC-4B40-B175-D2D6B5894CD0}"/>
    <dgm:cxn modelId="{D0157E26-E048-4F9A-B8A7-5513BEB6634D}" type="presOf" srcId="{93C79FB8-ACA0-481B-A550-EEB6492EB2E1}" destId="{D0F99137-EB2C-4756-BBD8-64DB498118E1}" srcOrd="0" destOrd="0" presId="urn:microsoft.com/office/officeart/2005/8/layout/bProcess4#1"/>
    <dgm:cxn modelId="{EFA927DD-669B-417F-97BE-D7714D52AA44}" type="presOf" srcId="{ACC56831-2E3B-4A6D-9EFB-4993D9CE84DD}" destId="{0D8C9CE7-7133-4F8F-83DB-0002135C4C51}" srcOrd="0" destOrd="0" presId="urn:microsoft.com/office/officeart/2005/8/layout/bProcess4#1"/>
    <dgm:cxn modelId="{1CF6609D-C7B1-4F26-9A9C-D4FA8433C40F}" srcId="{AE8D496A-3B65-4792-A10C-6197660E9F08}" destId="{B0810C72-E52A-4C67-A845-DB815B424F34}" srcOrd="1" destOrd="0" parTransId="{AE0ABDB9-C024-4CAF-8102-52114C5CFABA}" sibTransId="{BA46264B-FC35-4C0A-AD20-A9901CD6E088}"/>
    <dgm:cxn modelId="{7DFB8FBF-2CBE-4503-BE70-BC0282B81220}" srcId="{AE8D496A-3B65-4792-A10C-6197660E9F08}" destId="{33D06B1C-B9A0-4357-97A7-D96EDBD21CEE}" srcOrd="2" destOrd="0" parTransId="{1402ADB4-2517-4519-8F03-E25E0AB4B389}" sibTransId="{6332CBAD-590F-4A0A-9C45-84F7BEF6D954}"/>
    <dgm:cxn modelId="{800A8196-D10E-480F-AD94-3D67BE4F0857}" srcId="{AE8D496A-3B65-4792-A10C-6197660E9F08}" destId="{019D727A-6497-4987-B372-A2C85605825C}" srcOrd="4" destOrd="0" parTransId="{4D7E2F69-50C7-4AC4-A1E8-24729E5CF607}" sibTransId="{93C79FB8-ACA0-481B-A550-EEB6492EB2E1}"/>
    <dgm:cxn modelId="{CCD1C69F-28F5-4F37-B293-52F99803B304}" srcId="{AE8D496A-3B65-4792-A10C-6197660E9F08}" destId="{C637815F-98F0-4BEB-BE17-71E68F685BD9}" srcOrd="0" destOrd="0" parTransId="{12A01928-F20B-46A1-882E-B44708F75E0F}" sibTransId="{49614736-804F-43EE-9852-10C6C0805119}"/>
    <dgm:cxn modelId="{77E9BC1A-ADB1-4304-873E-A65480F1B6E4}" type="presOf" srcId="{1C6F9E6B-BCC8-4DA5-9D4B-D23EE02AE525}" destId="{22DC3181-C2B1-4BCC-BE26-67DEC7D241A0}" srcOrd="0" destOrd="0" presId="urn:microsoft.com/office/officeart/2005/8/layout/bProcess4#1"/>
    <dgm:cxn modelId="{BE6ECDD4-CB9F-4EAE-A634-51670098ED6F}" srcId="{AE8D496A-3B65-4792-A10C-6197660E9F08}" destId="{ACC56831-2E3B-4A6D-9EFB-4993D9CE84DD}" srcOrd="3" destOrd="0" parTransId="{FC03CEAC-B686-4572-8E59-FE93625FD647}" sibTransId="{1C6F9E6B-BCC8-4DA5-9D4B-D23EE02AE525}"/>
    <dgm:cxn modelId="{796CDCF2-0425-480B-9C72-E0743CA2D2D4}" type="presOf" srcId="{57F5554C-BAD3-4192-A040-88ECA824D3E3}" destId="{120FD32D-FC66-48A2-980F-AA865818CAEE}" srcOrd="0" destOrd="0" presId="urn:microsoft.com/office/officeart/2005/8/layout/bProcess4#1"/>
    <dgm:cxn modelId="{7B89435F-FBAF-4C14-A1A8-6B275F673562}" type="presOf" srcId="{AE8D496A-3B65-4792-A10C-6197660E9F08}" destId="{7C781AD3-9C57-48FA-826A-E00C9C09E2A2}" srcOrd="0" destOrd="0" presId="urn:microsoft.com/office/officeart/2005/8/layout/bProcess4#1"/>
    <dgm:cxn modelId="{06CB84F7-0C91-4EBD-ACF8-0130536A6FDD}" type="presOf" srcId="{BA46264B-FC35-4C0A-AD20-A9901CD6E088}" destId="{D4475794-EBDE-44A5-BA53-BF5302E0379D}" srcOrd="0" destOrd="0" presId="urn:microsoft.com/office/officeart/2005/8/layout/bProcess4#1"/>
    <dgm:cxn modelId="{6B5F022C-03AC-4C3C-B9AE-15AC177A1E15}" type="presParOf" srcId="{7C781AD3-9C57-48FA-826A-E00C9C09E2A2}" destId="{DF2B1CB9-0A25-4561-BC05-67CA75D1B96B}" srcOrd="0" destOrd="0" presId="urn:microsoft.com/office/officeart/2005/8/layout/bProcess4#1"/>
    <dgm:cxn modelId="{A89F4F57-D313-41E9-9ED8-99C47BD80FBC}" type="presParOf" srcId="{DF2B1CB9-0A25-4561-BC05-67CA75D1B96B}" destId="{1C55F5C4-6608-4C55-B7B2-9D82E0E4D7AB}" srcOrd="0" destOrd="0" presId="urn:microsoft.com/office/officeart/2005/8/layout/bProcess4#1"/>
    <dgm:cxn modelId="{367186D7-F19C-4C04-9097-E5479408C4B6}" type="presParOf" srcId="{DF2B1CB9-0A25-4561-BC05-67CA75D1B96B}" destId="{28B1F4F9-CEA4-4E8F-A561-834A8D32B39E}" srcOrd="1" destOrd="0" presId="urn:microsoft.com/office/officeart/2005/8/layout/bProcess4#1"/>
    <dgm:cxn modelId="{2EBA0062-0ACC-4A2E-A78D-04D1215B07FE}" type="presParOf" srcId="{7C781AD3-9C57-48FA-826A-E00C9C09E2A2}" destId="{265260EE-B7F8-4A25-953F-E14214B35001}" srcOrd="1" destOrd="0" presId="urn:microsoft.com/office/officeart/2005/8/layout/bProcess4#1"/>
    <dgm:cxn modelId="{279BB34C-F5CC-4E8A-AB1E-5EEDCD974B6F}" type="presParOf" srcId="{7C781AD3-9C57-48FA-826A-E00C9C09E2A2}" destId="{BBE261D1-C5AF-44DC-BF18-619797267003}" srcOrd="2" destOrd="0" presId="urn:microsoft.com/office/officeart/2005/8/layout/bProcess4#1"/>
    <dgm:cxn modelId="{61B85F9B-3A24-4583-999C-7E6DD837C864}" type="presParOf" srcId="{BBE261D1-C5AF-44DC-BF18-619797267003}" destId="{6CE8CFE5-9C90-4150-A03C-B0F8CB5B8361}" srcOrd="0" destOrd="0" presId="urn:microsoft.com/office/officeart/2005/8/layout/bProcess4#1"/>
    <dgm:cxn modelId="{926EE188-2700-4C06-908A-F367E86FC0D0}" type="presParOf" srcId="{BBE261D1-C5AF-44DC-BF18-619797267003}" destId="{323B1500-C602-452D-B8E9-FDBB443C1A16}" srcOrd="1" destOrd="0" presId="urn:microsoft.com/office/officeart/2005/8/layout/bProcess4#1"/>
    <dgm:cxn modelId="{42D8DAF8-3108-4C85-AFBE-A939BF52D495}" type="presParOf" srcId="{7C781AD3-9C57-48FA-826A-E00C9C09E2A2}" destId="{D4475794-EBDE-44A5-BA53-BF5302E0379D}" srcOrd="3" destOrd="0" presId="urn:microsoft.com/office/officeart/2005/8/layout/bProcess4#1"/>
    <dgm:cxn modelId="{FC4FD848-97AA-4056-8717-67B3186F077B}" type="presParOf" srcId="{7C781AD3-9C57-48FA-826A-E00C9C09E2A2}" destId="{B2034C96-A182-4BA5-8CBC-92520489B443}" srcOrd="4" destOrd="0" presId="urn:microsoft.com/office/officeart/2005/8/layout/bProcess4#1"/>
    <dgm:cxn modelId="{86314A5A-311C-4CE5-BC75-97096697B35F}" type="presParOf" srcId="{B2034C96-A182-4BA5-8CBC-92520489B443}" destId="{8CC6744F-E8E9-4944-B22D-AAACC81D82DA}" srcOrd="0" destOrd="0" presId="urn:microsoft.com/office/officeart/2005/8/layout/bProcess4#1"/>
    <dgm:cxn modelId="{1E4B4D10-CE2D-42F1-9E83-D7C3BE3EF69D}" type="presParOf" srcId="{B2034C96-A182-4BA5-8CBC-92520489B443}" destId="{4C6EF7A3-2ED5-4565-9C1F-9888F08444B6}" srcOrd="1" destOrd="0" presId="urn:microsoft.com/office/officeart/2005/8/layout/bProcess4#1"/>
    <dgm:cxn modelId="{F2C9223C-5011-43B2-9F23-0C95742B142E}" type="presParOf" srcId="{7C781AD3-9C57-48FA-826A-E00C9C09E2A2}" destId="{BACF6B08-D2C9-4C5F-913A-3FC0CD6C6CF0}" srcOrd="5" destOrd="0" presId="urn:microsoft.com/office/officeart/2005/8/layout/bProcess4#1"/>
    <dgm:cxn modelId="{747F5533-C464-4522-8413-B218E5364715}" type="presParOf" srcId="{7C781AD3-9C57-48FA-826A-E00C9C09E2A2}" destId="{A76A89C1-1D18-46A1-A0B5-F9456632F045}" srcOrd="6" destOrd="0" presId="urn:microsoft.com/office/officeart/2005/8/layout/bProcess4#1"/>
    <dgm:cxn modelId="{BBEB0D6D-9F93-434C-A729-41B27E5AFC20}" type="presParOf" srcId="{A76A89C1-1D18-46A1-A0B5-F9456632F045}" destId="{D15337C6-DA5E-4387-8A12-1221EDCE295D}" srcOrd="0" destOrd="0" presId="urn:microsoft.com/office/officeart/2005/8/layout/bProcess4#1"/>
    <dgm:cxn modelId="{DCF5932D-3A03-432F-94AE-296E0E185411}" type="presParOf" srcId="{A76A89C1-1D18-46A1-A0B5-F9456632F045}" destId="{0D8C9CE7-7133-4F8F-83DB-0002135C4C51}" srcOrd="1" destOrd="0" presId="urn:microsoft.com/office/officeart/2005/8/layout/bProcess4#1"/>
    <dgm:cxn modelId="{6B9031CA-C2AF-4C1C-94AC-2D6833BD9A6A}" type="presParOf" srcId="{7C781AD3-9C57-48FA-826A-E00C9C09E2A2}" destId="{22DC3181-C2B1-4BCC-BE26-67DEC7D241A0}" srcOrd="7" destOrd="0" presId="urn:microsoft.com/office/officeart/2005/8/layout/bProcess4#1"/>
    <dgm:cxn modelId="{5A55DE4F-2CE6-4F9E-8213-71F41B3249D3}" type="presParOf" srcId="{7C781AD3-9C57-48FA-826A-E00C9C09E2A2}" destId="{B68C1EE5-3601-484B-BE81-807E73D1D436}" srcOrd="8" destOrd="0" presId="urn:microsoft.com/office/officeart/2005/8/layout/bProcess4#1"/>
    <dgm:cxn modelId="{DE78314D-28AB-4FD8-BC87-A6954F5A596D}" type="presParOf" srcId="{B68C1EE5-3601-484B-BE81-807E73D1D436}" destId="{24D80855-78AB-4262-84D2-891BC424C291}" srcOrd="0" destOrd="0" presId="urn:microsoft.com/office/officeart/2005/8/layout/bProcess4#1"/>
    <dgm:cxn modelId="{D22722B2-DA48-4AB9-A19E-54195E716BF6}" type="presParOf" srcId="{B68C1EE5-3601-484B-BE81-807E73D1D436}" destId="{222804E4-F1AA-4D26-A08F-37391780A7C0}" srcOrd="1" destOrd="0" presId="urn:microsoft.com/office/officeart/2005/8/layout/bProcess4#1"/>
    <dgm:cxn modelId="{81406359-3504-4480-A535-770B41465864}" type="presParOf" srcId="{7C781AD3-9C57-48FA-826A-E00C9C09E2A2}" destId="{D0F99137-EB2C-4756-BBD8-64DB498118E1}" srcOrd="9" destOrd="0" presId="urn:microsoft.com/office/officeart/2005/8/layout/bProcess4#1"/>
    <dgm:cxn modelId="{2F79E11E-97D7-4505-93CD-DB5119C9D29A}" type="presParOf" srcId="{7C781AD3-9C57-48FA-826A-E00C9C09E2A2}" destId="{F480B799-43A9-45CB-92C8-D360C8DD280F}" srcOrd="10" destOrd="0" presId="urn:microsoft.com/office/officeart/2005/8/layout/bProcess4#1"/>
    <dgm:cxn modelId="{C5A51D68-F6A8-424D-8B19-11CAC1AFC263}" type="presParOf" srcId="{F480B799-43A9-45CB-92C8-D360C8DD280F}" destId="{AAC90F88-D2E6-4BDB-B57C-8D2BB8AEA23F}" srcOrd="0" destOrd="0" presId="urn:microsoft.com/office/officeart/2005/8/layout/bProcess4#1"/>
    <dgm:cxn modelId="{A4CB1ABA-16BD-4D48-B678-98DAC2B28FDF}" type="presParOf" srcId="{F480B799-43A9-45CB-92C8-D360C8DD280F}" destId="{120FD32D-FC66-48A2-980F-AA865818CAEE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DAC46-03FF-4187-8584-D88F99D6A272}">
      <dsp:nvSpPr>
        <dsp:cNvPr id="0" name=""/>
        <dsp:cNvSpPr/>
      </dsp:nvSpPr>
      <dsp:spPr>
        <a:xfrm>
          <a:off x="786475" y="2032000"/>
          <a:ext cx="1720851" cy="1505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0425" y="0"/>
              </a:lnTo>
              <a:lnTo>
                <a:pt x="860425" y="1505603"/>
              </a:lnTo>
              <a:lnTo>
                <a:pt x="1720851" y="150560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kern="1200"/>
        </a:p>
      </dsp:txBody>
      <dsp:txXfrm>
        <a:off x="1589738" y="2727638"/>
        <a:ext cx="114325" cy="114325"/>
      </dsp:txXfrm>
    </dsp:sp>
    <dsp:sp modelId="{D4C04E5F-21F9-406B-B496-BB4C3231B349}">
      <dsp:nvSpPr>
        <dsp:cNvPr id="0" name=""/>
        <dsp:cNvSpPr/>
      </dsp:nvSpPr>
      <dsp:spPr>
        <a:xfrm>
          <a:off x="786475" y="2032000"/>
          <a:ext cx="1720851" cy="765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0425" y="0"/>
              </a:lnTo>
              <a:lnTo>
                <a:pt x="860425" y="765457"/>
              </a:lnTo>
              <a:lnTo>
                <a:pt x="1720851" y="765457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1599815" y="2367643"/>
        <a:ext cx="94170" cy="94170"/>
      </dsp:txXfrm>
    </dsp:sp>
    <dsp:sp modelId="{54AC39B0-EA95-4424-9535-F0D3CC9ABD08}">
      <dsp:nvSpPr>
        <dsp:cNvPr id="0" name=""/>
        <dsp:cNvSpPr/>
      </dsp:nvSpPr>
      <dsp:spPr>
        <a:xfrm>
          <a:off x="786475" y="1986280"/>
          <a:ext cx="17208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60425" y="45720"/>
              </a:lnTo>
              <a:lnTo>
                <a:pt x="860425" y="58375"/>
              </a:lnTo>
              <a:lnTo>
                <a:pt x="1720851" y="5837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1603878" y="1988977"/>
        <a:ext cx="86044" cy="86044"/>
      </dsp:txXfrm>
    </dsp:sp>
    <dsp:sp modelId="{B09A5999-7383-4E49-A8A8-3B62298F9AB8}">
      <dsp:nvSpPr>
        <dsp:cNvPr id="0" name=""/>
        <dsp:cNvSpPr/>
      </dsp:nvSpPr>
      <dsp:spPr>
        <a:xfrm>
          <a:off x="786475" y="1291853"/>
          <a:ext cx="1720851" cy="740146"/>
        </a:xfrm>
        <a:custGeom>
          <a:avLst/>
          <a:gdLst/>
          <a:ahLst/>
          <a:cxnLst/>
          <a:rect l="0" t="0" r="0" b="0"/>
          <a:pathLst>
            <a:path>
              <a:moveTo>
                <a:pt x="0" y="740146"/>
              </a:moveTo>
              <a:lnTo>
                <a:pt x="860425" y="740146"/>
              </a:lnTo>
              <a:lnTo>
                <a:pt x="860425" y="0"/>
              </a:lnTo>
              <a:lnTo>
                <a:pt x="1720851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1600069" y="1615095"/>
        <a:ext cx="93663" cy="93663"/>
      </dsp:txXfrm>
    </dsp:sp>
    <dsp:sp modelId="{7FC295E1-C037-4D6E-86EE-687F7187C58D}">
      <dsp:nvSpPr>
        <dsp:cNvPr id="0" name=""/>
        <dsp:cNvSpPr/>
      </dsp:nvSpPr>
      <dsp:spPr>
        <a:xfrm>
          <a:off x="786475" y="539051"/>
          <a:ext cx="1720851" cy="1492948"/>
        </a:xfrm>
        <a:custGeom>
          <a:avLst/>
          <a:gdLst/>
          <a:ahLst/>
          <a:cxnLst/>
          <a:rect l="0" t="0" r="0" b="0"/>
          <a:pathLst>
            <a:path>
              <a:moveTo>
                <a:pt x="0" y="1492948"/>
              </a:moveTo>
              <a:lnTo>
                <a:pt x="860425" y="1492948"/>
              </a:lnTo>
              <a:lnTo>
                <a:pt x="860425" y="0"/>
              </a:lnTo>
              <a:lnTo>
                <a:pt x="1720851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kern="1200"/>
        </a:p>
      </dsp:txBody>
      <dsp:txXfrm>
        <a:off x="1589946" y="1228570"/>
        <a:ext cx="113910" cy="113910"/>
      </dsp:txXfrm>
    </dsp:sp>
    <dsp:sp modelId="{3682F715-C976-499A-B719-BC4080F43E0F}">
      <dsp:nvSpPr>
        <dsp:cNvPr id="0" name=""/>
        <dsp:cNvSpPr/>
      </dsp:nvSpPr>
      <dsp:spPr>
        <a:xfrm rot="16200000">
          <a:off x="-1574182" y="1703341"/>
          <a:ext cx="4064000" cy="6573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海关原产地证自助打印</a:t>
          </a:r>
          <a:endParaRPr lang="zh-CN" altLang="en-US" sz="2400" kern="1200" dirty="0"/>
        </a:p>
      </dsp:txBody>
      <dsp:txXfrm>
        <a:off x="-1574182" y="1703341"/>
        <a:ext cx="4064000" cy="657316"/>
      </dsp:txXfrm>
    </dsp:sp>
    <dsp:sp modelId="{6FF7F00D-5533-4063-BB55-09D1941B0B85}">
      <dsp:nvSpPr>
        <dsp:cNvPr id="0" name=""/>
        <dsp:cNvSpPr/>
      </dsp:nvSpPr>
      <dsp:spPr>
        <a:xfrm>
          <a:off x="2507326" y="259170"/>
          <a:ext cx="2245199" cy="5597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印章管理</a:t>
          </a:r>
          <a:endParaRPr lang="zh-CN" altLang="en-US" sz="2000" kern="1200" dirty="0"/>
        </a:p>
      </dsp:txBody>
      <dsp:txXfrm>
        <a:off x="2507326" y="259170"/>
        <a:ext cx="2245199" cy="559761"/>
      </dsp:txXfrm>
    </dsp:sp>
    <dsp:sp modelId="{519D3423-23AE-497C-BF42-27632697711A}">
      <dsp:nvSpPr>
        <dsp:cNvPr id="0" name=""/>
        <dsp:cNvSpPr/>
      </dsp:nvSpPr>
      <dsp:spPr>
        <a:xfrm>
          <a:off x="2507326" y="1011972"/>
          <a:ext cx="2245199" cy="5597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电子印章授权</a:t>
          </a:r>
          <a:endParaRPr lang="zh-CN" altLang="en-US" sz="2000" kern="1200" dirty="0"/>
        </a:p>
      </dsp:txBody>
      <dsp:txXfrm>
        <a:off x="2507326" y="1011972"/>
        <a:ext cx="2245199" cy="559761"/>
      </dsp:txXfrm>
    </dsp:sp>
    <dsp:sp modelId="{13C2464F-02E0-4AE0-B8C7-F7A63968E1CC}">
      <dsp:nvSpPr>
        <dsp:cNvPr id="0" name=""/>
        <dsp:cNvSpPr/>
      </dsp:nvSpPr>
      <dsp:spPr>
        <a:xfrm>
          <a:off x="2507326" y="1764774"/>
          <a:ext cx="2245199" cy="5597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代理打印授权</a:t>
          </a:r>
          <a:endParaRPr lang="zh-CN" altLang="en-US" sz="2000" kern="1200" dirty="0"/>
        </a:p>
      </dsp:txBody>
      <dsp:txXfrm>
        <a:off x="2507326" y="1764774"/>
        <a:ext cx="2245199" cy="559761"/>
      </dsp:txXfrm>
    </dsp:sp>
    <dsp:sp modelId="{501B03FB-FB2A-48A7-92DC-F8A8F892BD17}">
      <dsp:nvSpPr>
        <dsp:cNvPr id="0" name=""/>
        <dsp:cNvSpPr/>
      </dsp:nvSpPr>
      <dsp:spPr>
        <a:xfrm>
          <a:off x="2507326" y="2517576"/>
          <a:ext cx="2245199" cy="5597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证书打印</a:t>
          </a:r>
          <a:endParaRPr lang="zh-CN" altLang="en-US" sz="2000" kern="1200" dirty="0"/>
        </a:p>
      </dsp:txBody>
      <dsp:txXfrm>
        <a:off x="2507326" y="2517576"/>
        <a:ext cx="2245199" cy="559761"/>
      </dsp:txXfrm>
    </dsp:sp>
    <dsp:sp modelId="{67275A27-CC88-48CE-A6F0-06390F23BEED}">
      <dsp:nvSpPr>
        <dsp:cNvPr id="0" name=""/>
        <dsp:cNvSpPr/>
      </dsp:nvSpPr>
      <dsp:spPr>
        <a:xfrm>
          <a:off x="2507326" y="3270378"/>
          <a:ext cx="2244769" cy="5344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打印异常申请</a:t>
          </a:r>
          <a:endParaRPr lang="zh-CN" altLang="en-US" sz="2000" kern="1200" dirty="0"/>
        </a:p>
      </dsp:txBody>
      <dsp:txXfrm>
        <a:off x="2507326" y="3270378"/>
        <a:ext cx="2244769" cy="534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260EE-B7F8-4A25-953F-E14214B35001}">
      <dsp:nvSpPr>
        <dsp:cNvPr id="0" name=""/>
        <dsp:cNvSpPr/>
      </dsp:nvSpPr>
      <dsp:spPr>
        <a:xfrm rot="5400000">
          <a:off x="578923" y="821906"/>
          <a:ext cx="1357290" cy="163145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1F4F9-CEA4-4E8F-A561-834A8D32B39E}">
      <dsp:nvSpPr>
        <dsp:cNvPr id="0" name=""/>
        <dsp:cNvSpPr/>
      </dsp:nvSpPr>
      <dsp:spPr>
        <a:xfrm>
          <a:off x="383998" y="8837"/>
          <a:ext cx="1812726" cy="108763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1.</a:t>
          </a:r>
          <a:r>
            <a:rPr lang="zh-CN" altLang="en-US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印章管理</a:t>
          </a:r>
          <a:endParaRPr lang="zh-CN" altLang="en-US" sz="2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5854" y="40693"/>
        <a:ext cx="1749014" cy="1023923"/>
      </dsp:txXfrm>
    </dsp:sp>
    <dsp:sp modelId="{D4475794-EBDE-44A5-BA53-BF5302E0379D}">
      <dsp:nvSpPr>
        <dsp:cNvPr id="0" name=""/>
        <dsp:cNvSpPr/>
      </dsp:nvSpPr>
      <dsp:spPr>
        <a:xfrm rot="5400000">
          <a:off x="591176" y="2249651"/>
          <a:ext cx="1332781" cy="163145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B1500-C602-452D-B8E9-FDBB443C1A16}">
      <dsp:nvSpPr>
        <dsp:cNvPr id="0" name=""/>
        <dsp:cNvSpPr/>
      </dsp:nvSpPr>
      <dsp:spPr>
        <a:xfrm>
          <a:off x="383998" y="1376833"/>
          <a:ext cx="1812726" cy="108763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2.</a:t>
          </a:r>
          <a:r>
            <a:rPr lang="zh-CN" altLang="en-US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电子印章授权</a:t>
          </a:r>
          <a:endParaRPr lang="zh-CN" altLang="en-US" sz="2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5854" y="1408689"/>
        <a:ext cx="1749014" cy="1023923"/>
      </dsp:txXfrm>
    </dsp:sp>
    <dsp:sp modelId="{BACF6B08-D2C9-4C5F-913A-3FC0CD6C6CF0}">
      <dsp:nvSpPr>
        <dsp:cNvPr id="0" name=""/>
        <dsp:cNvSpPr/>
      </dsp:nvSpPr>
      <dsp:spPr>
        <a:xfrm>
          <a:off x="703994" y="3248832"/>
          <a:ext cx="3392036" cy="163145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EF7A3-2ED5-4565-9C1F-9888F08444B6}">
      <dsp:nvSpPr>
        <dsp:cNvPr id="0" name=""/>
        <dsp:cNvSpPr/>
      </dsp:nvSpPr>
      <dsp:spPr>
        <a:xfrm>
          <a:off x="383998" y="2720320"/>
          <a:ext cx="1812726" cy="108763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3.</a:t>
          </a:r>
          <a:r>
            <a:rPr lang="zh-CN" altLang="en-US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代理打印授权</a:t>
          </a:r>
          <a:endParaRPr lang="zh-CN" altLang="en-US" sz="2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5854" y="2752176"/>
        <a:ext cx="1749014" cy="1023923"/>
      </dsp:txXfrm>
    </dsp:sp>
    <dsp:sp modelId="{22DC3181-C2B1-4BCC-BE26-67DEC7D241A0}">
      <dsp:nvSpPr>
        <dsp:cNvPr id="0" name=""/>
        <dsp:cNvSpPr/>
      </dsp:nvSpPr>
      <dsp:spPr>
        <a:xfrm rot="16200000">
          <a:off x="4026704" y="2249651"/>
          <a:ext cx="1332781" cy="163145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C9CE7-7133-4F8F-83DB-0002135C4C51}">
      <dsp:nvSpPr>
        <dsp:cNvPr id="0" name=""/>
        <dsp:cNvSpPr/>
      </dsp:nvSpPr>
      <dsp:spPr>
        <a:xfrm>
          <a:off x="3786740" y="2720320"/>
          <a:ext cx="1812726" cy="108763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4.</a:t>
          </a:r>
          <a:r>
            <a:rPr lang="zh-CN" altLang="en-US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证书打印</a:t>
          </a:r>
          <a:endParaRPr lang="zh-CN" altLang="en-US" sz="2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818596" y="2752176"/>
        <a:ext cx="1749014" cy="1023923"/>
      </dsp:txXfrm>
    </dsp:sp>
    <dsp:sp modelId="{D0F99137-EB2C-4756-BBD8-64DB498118E1}">
      <dsp:nvSpPr>
        <dsp:cNvPr id="0" name=""/>
        <dsp:cNvSpPr/>
      </dsp:nvSpPr>
      <dsp:spPr>
        <a:xfrm rot="8098583" flipH="1">
          <a:off x="1955040" y="758533"/>
          <a:ext cx="1599780" cy="219259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804E4-F1AA-4D26-A08F-37391780A7C0}">
      <dsp:nvSpPr>
        <dsp:cNvPr id="0" name=""/>
        <dsp:cNvSpPr/>
      </dsp:nvSpPr>
      <dsp:spPr>
        <a:xfrm>
          <a:off x="3786740" y="1376833"/>
          <a:ext cx="1812726" cy="108763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5.</a:t>
          </a:r>
          <a:r>
            <a:rPr lang="zh-CN" altLang="en-US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打印异常申请</a:t>
          </a:r>
          <a:endParaRPr lang="zh-CN" altLang="en-US" sz="2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818596" y="1408689"/>
        <a:ext cx="1749014" cy="1023923"/>
      </dsp:txXfrm>
    </dsp:sp>
    <dsp:sp modelId="{120FD32D-FC66-48A2-980F-AA865818CAEE}">
      <dsp:nvSpPr>
        <dsp:cNvPr id="0" name=""/>
        <dsp:cNvSpPr/>
      </dsp:nvSpPr>
      <dsp:spPr>
        <a:xfrm>
          <a:off x="2419872" y="8837"/>
          <a:ext cx="1812726" cy="108763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原产地综合</a:t>
          </a:r>
          <a:r>
            <a:rPr lang="zh-CN" altLang="en-US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服务平台</a:t>
          </a:r>
          <a:endParaRPr lang="zh-CN" altLang="en-US" sz="2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51728" y="40693"/>
        <a:ext cx="1749014" cy="1023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07B7B-8D4E-44F6-98B0-902EFC6DD2D5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2A0A-036D-4BE6-BBF8-3BEBFABD7B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70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1CDF-11D5-4543-B847-8C553BAA7535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05A55-AD54-418E-8363-F69C80394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7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4704" y="1745523"/>
            <a:ext cx="7242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海关原产地</a:t>
            </a:r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证自助打印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5735" y="289229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中国（河北）国际贸易单一窗口              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www.hebeieport.com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1001846" y="2726955"/>
            <a:ext cx="7127999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31590"/>
            <a:ext cx="7920879" cy="3617110"/>
          </a:xfrm>
          <a:prstGeom prst="rect">
            <a:avLst/>
          </a:prstGeom>
        </p:spPr>
      </p:pic>
      <p:pic>
        <p:nvPicPr>
          <p:cNvPr id="1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131590"/>
            <a:ext cx="7920880" cy="36171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/>
          <a:srcRect b="3370"/>
          <a:stretch>
            <a:fillRect/>
          </a:stretch>
        </p:blipFill>
        <p:spPr>
          <a:xfrm>
            <a:off x="914400" y="1131590"/>
            <a:ext cx="4737720" cy="364097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4" cstate="print"/>
          <a:srcRect l="14758" t="1389" r="20575" b="12676"/>
          <a:stretch>
            <a:fillRect/>
          </a:stretch>
        </p:blipFill>
        <p:spPr>
          <a:xfrm>
            <a:off x="611560" y="1131590"/>
            <a:ext cx="8005869" cy="357895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1589"/>
            <a:ext cx="7920881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添加操作员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1589"/>
            <a:ext cx="7920881" cy="352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4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51"/>
            <a:ext cx="7992000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51"/>
            <a:ext cx="8064000" cy="364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添加操作员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1" y="1203750"/>
            <a:ext cx="5400000" cy="345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3569" y="1779662"/>
            <a:ext cx="864095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31590"/>
            <a:ext cx="792088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印章签名准备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131750"/>
            <a:ext cx="7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印章规格：</a:t>
            </a:r>
            <a:endParaRPr lang="en-US" altLang="zh-CN" dirty="0" smtClean="0"/>
          </a:p>
          <a:p>
            <a:r>
              <a:rPr lang="zh-CN" altLang="en-US" dirty="0"/>
              <a:t>真实</a:t>
            </a:r>
            <a:r>
              <a:rPr lang="zh-CN" altLang="en-US" dirty="0" smtClean="0"/>
              <a:t>印章必须</a:t>
            </a:r>
            <a:r>
              <a:rPr lang="zh-CN" altLang="en-US" dirty="0"/>
              <a:t>为</a:t>
            </a:r>
            <a:r>
              <a:rPr lang="zh-CN" altLang="en-US" dirty="0" smtClean="0"/>
              <a:t>红色或蓝色；</a:t>
            </a:r>
            <a:endParaRPr lang="en-US" altLang="zh-CN" dirty="0" smtClean="0"/>
          </a:p>
          <a:p>
            <a:r>
              <a:rPr lang="zh-CN" altLang="en-US" dirty="0"/>
              <a:t>圆形印章，直径不超过 </a:t>
            </a:r>
            <a:r>
              <a:rPr lang="en-US" altLang="zh-CN" dirty="0"/>
              <a:t>4.5</a:t>
            </a:r>
            <a:r>
              <a:rPr lang="zh-CN" altLang="en-US" dirty="0"/>
              <a:t>厘米</a:t>
            </a:r>
            <a:r>
              <a:rPr lang="zh-CN" altLang="en-US" dirty="0" smtClean="0"/>
              <a:t>；</a:t>
            </a:r>
            <a:endParaRPr lang="zh-CN" altLang="en-US" dirty="0"/>
          </a:p>
          <a:p>
            <a:r>
              <a:rPr lang="zh-CN" altLang="en-US" dirty="0"/>
              <a:t>长方形印章，不超过 </a:t>
            </a:r>
            <a:r>
              <a:rPr lang="en-US" altLang="zh-CN" dirty="0"/>
              <a:t>5.5</a:t>
            </a:r>
            <a:r>
              <a:rPr lang="zh-CN" altLang="en-US" dirty="0"/>
              <a:t>厘米，宽不超过 </a:t>
            </a:r>
            <a:r>
              <a:rPr lang="en-US" altLang="zh-CN" dirty="0"/>
              <a:t>4</a:t>
            </a:r>
            <a:r>
              <a:rPr lang="zh-CN" altLang="en-US" dirty="0"/>
              <a:t>厘米；</a:t>
            </a:r>
          </a:p>
          <a:p>
            <a:r>
              <a:rPr lang="zh-CN" altLang="en-US" dirty="0"/>
              <a:t>椭圆形印章，长轴不超过 </a:t>
            </a:r>
            <a:r>
              <a:rPr lang="en-US" altLang="zh-CN" dirty="0"/>
              <a:t>5.5</a:t>
            </a:r>
            <a:r>
              <a:rPr lang="zh-CN" altLang="en-US" dirty="0"/>
              <a:t>厘米，短轴不超过 </a:t>
            </a:r>
            <a:r>
              <a:rPr lang="en-US" altLang="zh-CN" dirty="0"/>
              <a:t>4.5</a:t>
            </a:r>
            <a:r>
              <a:rPr lang="zh-CN" altLang="en-US" dirty="0"/>
              <a:t>厘米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签字规格：</a:t>
            </a:r>
            <a:endParaRPr lang="en-US" altLang="zh-CN" dirty="0" smtClean="0"/>
          </a:p>
          <a:p>
            <a:r>
              <a:rPr lang="zh-CN" altLang="en-US" dirty="0" smtClean="0"/>
              <a:t>签名必须使用黑色签字笔书写；</a:t>
            </a:r>
            <a:endParaRPr lang="en-US" altLang="zh-CN" dirty="0" smtClean="0"/>
          </a:p>
          <a:p>
            <a:r>
              <a:rPr lang="zh-CN" altLang="en-US" dirty="0" smtClean="0"/>
              <a:t>签名</a:t>
            </a:r>
            <a:r>
              <a:rPr lang="zh-CN" altLang="en-US" dirty="0"/>
              <a:t>大小尽量控制在</a:t>
            </a:r>
            <a:r>
              <a:rPr lang="en-US" altLang="zh-CN" dirty="0"/>
              <a:t>4cm*4cm</a:t>
            </a:r>
            <a:r>
              <a:rPr lang="zh-CN" altLang="en-US" dirty="0"/>
              <a:t>以内，尽量大</a:t>
            </a:r>
            <a:r>
              <a:rPr lang="zh-CN" altLang="en-US" dirty="0" smtClean="0"/>
              <a:t>些；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扫描标准：</a:t>
            </a:r>
            <a:endParaRPr lang="en-US" altLang="zh-CN" dirty="0" smtClean="0"/>
          </a:p>
          <a:p>
            <a:r>
              <a:rPr lang="zh-CN" altLang="en-US" dirty="0"/>
              <a:t>将印章加盖在 </a:t>
            </a:r>
            <a:r>
              <a:rPr lang="en-US" altLang="zh-CN" dirty="0"/>
              <a:t>A4 </a:t>
            </a:r>
            <a:r>
              <a:rPr lang="zh-CN" altLang="en-US" dirty="0"/>
              <a:t>白纸 的</a:t>
            </a:r>
            <a:r>
              <a:rPr lang="zh-CN" altLang="en-US" dirty="0" smtClean="0"/>
              <a:t>中间，签名签在 </a:t>
            </a:r>
            <a:r>
              <a:rPr lang="en-US" altLang="zh-CN" dirty="0"/>
              <a:t>A4 </a:t>
            </a:r>
            <a:r>
              <a:rPr lang="zh-CN" altLang="en-US" dirty="0"/>
              <a:t>白纸 的</a:t>
            </a:r>
            <a:r>
              <a:rPr lang="zh-CN" altLang="en-US" dirty="0" smtClean="0"/>
              <a:t>中间；</a:t>
            </a:r>
            <a:endParaRPr lang="en-US" altLang="zh-CN" dirty="0" smtClean="0"/>
          </a:p>
          <a:p>
            <a:r>
              <a:rPr lang="zh-CN" altLang="en-US" dirty="0" smtClean="0"/>
              <a:t>分别对整张白纸进行扫描，扫描成</a:t>
            </a:r>
            <a:r>
              <a:rPr lang="en-US" altLang="zh-CN" dirty="0"/>
              <a:t>jpg</a:t>
            </a:r>
            <a:r>
              <a:rPr lang="zh-CN" altLang="en-US" dirty="0" smtClean="0"/>
              <a:t>图片；</a:t>
            </a:r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8393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4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海关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原产地证</a:t>
            </a:r>
            <a:endParaRPr lang="en-US" altLang="zh-CN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自助打印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9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操作流程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2941025275"/>
              </p:ext>
            </p:extLst>
          </p:nvPr>
        </p:nvGraphicFramePr>
        <p:xfrm>
          <a:off x="1524000" y="1122917"/>
          <a:ext cx="6096000" cy="3807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09800" y="1333425"/>
            <a:ext cx="31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http://ocr.customs.gov.cn:8080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49"/>
            <a:ext cx="8063999" cy="36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9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原产地证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50"/>
            <a:ext cx="806399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印章管理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1"/>
            <a:ext cx="7992000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00" y="1491750"/>
            <a:ext cx="6696001" cy="300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9" y="771550"/>
            <a:ext cx="280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插入中国电子口岸法人卡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1"/>
          <p:cNvGrpSpPr/>
          <p:nvPr/>
        </p:nvGrpSpPr>
        <p:grpSpPr bwMode="auto">
          <a:xfrm>
            <a:off x="1661552" y="1234574"/>
            <a:ext cx="2955925" cy="831195"/>
            <a:chOff x="922338" y="742950"/>
            <a:chExt cx="2955925" cy="831195"/>
          </a:xfrm>
        </p:grpSpPr>
        <p:sp>
          <p:nvSpPr>
            <p:cNvPr id="10" name="TextBox 9"/>
            <p:cNvSpPr txBox="1"/>
            <p:nvPr/>
          </p:nvSpPr>
          <p:spPr>
            <a:xfrm>
              <a:off x="922338" y="742950"/>
              <a:ext cx="3810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1405731" y="971550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1592263" y="1050925"/>
              <a:ext cx="2286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总体介绍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87962" y="1234574"/>
            <a:ext cx="2301876" cy="830997"/>
            <a:chOff x="4953000" y="1276350"/>
            <a:chExt cx="2301876" cy="830997"/>
          </a:xfrm>
        </p:grpSpPr>
        <p:grpSp>
          <p:nvGrpSpPr>
            <p:cNvPr id="14" name="组合 2"/>
            <p:cNvGrpSpPr/>
            <p:nvPr/>
          </p:nvGrpSpPr>
          <p:grpSpPr bwMode="auto">
            <a:xfrm>
              <a:off x="4953000" y="1276350"/>
              <a:ext cx="2301876" cy="830997"/>
              <a:chOff x="4860925" y="862848"/>
              <a:chExt cx="2301876" cy="83070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860925" y="862848"/>
                <a:ext cx="381000" cy="8307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2</a:t>
                </a:r>
                <a:endParaRPr lang="zh-CN" alt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5478462" y="1091367"/>
                <a:ext cx="1684339" cy="523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功能</a:t>
                </a:r>
                <a:r>
                  <a:rPr lang="zh-CN" alt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介绍</a:t>
                </a:r>
              </a:p>
            </p:txBody>
          </p:sp>
        </p:grpSp>
        <p:cxnSp>
          <p:nvCxnSpPr>
            <p:cNvPr id="15" name="直接连接符 14"/>
            <p:cNvCxnSpPr/>
            <p:nvPr/>
          </p:nvCxnSpPr>
          <p:spPr bwMode="auto">
            <a:xfrm flipH="1">
              <a:off x="5427262" y="1504950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1661552" y="2266707"/>
            <a:ext cx="2682315" cy="830997"/>
            <a:chOff x="1600200" y="2045553"/>
            <a:chExt cx="2682315" cy="830997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1600200" y="2045553"/>
              <a:ext cx="33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2304607" y="2260468"/>
              <a:ext cx="19779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准备工作</a:t>
              </a: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H="1">
              <a:off x="2067047" y="2270226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5287962" y="2304708"/>
            <a:ext cx="3028038" cy="830997"/>
            <a:chOff x="5029200" y="2045553"/>
            <a:chExt cx="3028038" cy="830997"/>
          </a:xfrm>
        </p:grpSpPr>
        <p:sp>
          <p:nvSpPr>
            <p:cNvPr id="27" name="TextBox 6"/>
            <p:cNvSpPr txBox="1"/>
            <p:nvPr/>
          </p:nvSpPr>
          <p:spPr bwMode="auto">
            <a:xfrm>
              <a:off x="5029200" y="2045553"/>
              <a:ext cx="33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5672766" y="2281932"/>
              <a:ext cx="23844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自助打印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 bwMode="auto">
            <a:xfrm flipH="1">
              <a:off x="5503463" y="2260913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同侧圆角矩形 33"/>
          <p:cNvSpPr/>
          <p:nvPr/>
        </p:nvSpPr>
        <p:spPr>
          <a:xfrm rot="10800000">
            <a:off x="3131832" y="9055"/>
            <a:ext cx="2816925" cy="834497"/>
          </a:xfrm>
          <a:prstGeom prst="round2Same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/>
          </a:p>
        </p:txBody>
      </p:sp>
      <p:sp>
        <p:nvSpPr>
          <p:cNvPr id="35" name="MH_Others_1"/>
          <p:cNvSpPr txBox="1"/>
          <p:nvPr>
            <p:custDataLst>
              <p:tags r:id="rId1"/>
            </p:custDataLst>
          </p:nvPr>
        </p:nvSpPr>
        <p:spPr>
          <a:xfrm>
            <a:off x="3882327" y="146218"/>
            <a:ext cx="1315933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24" name="TextBox 6"/>
          <p:cNvSpPr txBox="1"/>
          <p:nvPr/>
        </p:nvSpPr>
        <p:spPr bwMode="auto">
          <a:xfrm>
            <a:off x="1682400" y="3258150"/>
            <a:ext cx="33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5</a:t>
            </a:r>
            <a:endParaRPr lang="zh-CN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2325966" y="3494529"/>
            <a:ext cx="2384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 bwMode="auto">
          <a:xfrm flipH="1">
            <a:off x="2156663" y="3473510"/>
            <a:ext cx="186533" cy="442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电子签章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0"/>
            <a:ext cx="7920000" cy="352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电子口岸\Desktop\原产地证书\p\z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25" y="2054036"/>
            <a:ext cx="2591999" cy="163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电子口岸\Desktop\原产地证书\p\z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99" y="2054036"/>
            <a:ext cx="2238289" cy="117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电子口岸\Desktop\原产地证书\p\ze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932" y="2273549"/>
            <a:ext cx="3608214" cy="14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2234634"/>
            <a:ext cx="24479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418130"/>
            <a:ext cx="1295999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2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印章管理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1131751"/>
            <a:ext cx="7992000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00" y="1491750"/>
            <a:ext cx="6696001" cy="300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真实印章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540001" y="1131750"/>
            <a:ext cx="7992000" cy="3600001"/>
            <a:chOff x="540001" y="1131750"/>
            <a:chExt cx="7992000" cy="360000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1" y="1131750"/>
              <a:ext cx="7992000" cy="3600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1" y="1464001"/>
              <a:ext cx="1295999" cy="3267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9" name="Picture 3" descr="C:\Users\电子口岸\Desktop\原产地证书\p\yin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1938828"/>
            <a:ext cx="5868260" cy="267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5301" y="762418"/>
            <a:ext cx="705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当前所选的印章信息须与原产地综合服务平台备案的印章信息一致</a:t>
            </a:r>
          </a:p>
        </p:txBody>
      </p:sp>
    </p:spTree>
    <p:extLst>
      <p:ext uri="{BB962C8B-B14F-4D97-AF65-F5344CB8AC3E}">
        <p14:creationId xmlns:p14="http://schemas.microsoft.com/office/powerpoint/2010/main" val="30261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印章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0"/>
            <a:ext cx="792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2000" y="3435750"/>
            <a:ext cx="52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修改印章需要插入法人卡，只能修改印章有效期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签名制作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0"/>
            <a:ext cx="7992000" cy="35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00" y="1707750"/>
            <a:ext cx="6912001" cy="30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001" y="771550"/>
            <a:ext cx="251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无卡操作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签名制作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1"/>
            <a:ext cx="7920000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电子印章授权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1"/>
            <a:ext cx="7992000" cy="364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569" y="771550"/>
            <a:ext cx="280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插入中国电子口岸法人卡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2" y="3435750"/>
            <a:ext cx="7992000" cy="136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2" y="1635750"/>
            <a:ext cx="6803999" cy="283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7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0"/>
            <a:ext cx="7920000" cy="348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代理打印授权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00" y="2238930"/>
            <a:ext cx="3990960" cy="184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9" y="771550"/>
            <a:ext cx="280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插入中国电子口岸法人卡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9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证书打印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1"/>
            <a:ext cx="7992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2000" y="2283750"/>
            <a:ext cx="2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控件</a:t>
            </a:r>
            <a:r>
              <a:rPr lang="zh-CN" altLang="en-US" dirty="0">
                <a:solidFill>
                  <a:srgbClr val="FF0000"/>
                </a:solidFill>
              </a:rPr>
              <a:t>对</a:t>
            </a:r>
            <a:r>
              <a:rPr lang="en-US" altLang="zh-CN" dirty="0" smtClean="0">
                <a:solidFill>
                  <a:srgbClr val="FF0000"/>
                </a:solidFill>
              </a:rPr>
              <a:t>XP</a:t>
            </a:r>
            <a:r>
              <a:rPr lang="zh-CN" altLang="en-US" dirty="0" smtClean="0">
                <a:solidFill>
                  <a:srgbClr val="FF0000"/>
                </a:solidFill>
              </a:rPr>
              <a:t>兼容性不好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2"/>
            <a:ext cx="7992000" cy="35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打印异常申请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1"/>
            <a:ext cx="7992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75" y="1683299"/>
            <a:ext cx="3779213" cy="293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2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总体介绍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证书类型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2000" y="995235"/>
            <a:ext cx="576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1.</a:t>
            </a:r>
            <a:r>
              <a:rPr lang="zh-CN" altLang="en-US" sz="1600" dirty="0" smtClean="0"/>
              <a:t>中国</a:t>
            </a:r>
            <a:r>
              <a:rPr lang="en-US" altLang="zh-CN" sz="1600" dirty="0"/>
              <a:t>—</a:t>
            </a:r>
            <a:r>
              <a:rPr lang="zh-CN" altLang="en-US" sz="1600" dirty="0"/>
              <a:t>澳大利亚自贸协定原产地证书</a:t>
            </a:r>
          </a:p>
          <a:p>
            <a:r>
              <a:rPr lang="en-US" altLang="zh-CN" sz="1600" dirty="0"/>
              <a:t>2. </a:t>
            </a:r>
            <a:r>
              <a:rPr lang="zh-CN" altLang="en-US" sz="1600" dirty="0"/>
              <a:t>中国</a:t>
            </a:r>
            <a:r>
              <a:rPr lang="en-US" altLang="zh-CN" sz="1600" dirty="0"/>
              <a:t>—</a:t>
            </a:r>
            <a:r>
              <a:rPr lang="zh-CN" altLang="en-US" sz="1600" dirty="0"/>
              <a:t>新西兰自贸协定原产地证书</a:t>
            </a:r>
          </a:p>
          <a:p>
            <a:r>
              <a:rPr lang="en-US" altLang="zh-CN" sz="1600" dirty="0"/>
              <a:t>3. </a:t>
            </a:r>
            <a:r>
              <a:rPr lang="zh-CN" altLang="en-US" sz="1600" dirty="0"/>
              <a:t>中国</a:t>
            </a:r>
            <a:r>
              <a:rPr lang="en-US" altLang="zh-CN" sz="1600" dirty="0"/>
              <a:t>—</a:t>
            </a:r>
            <a:r>
              <a:rPr lang="zh-CN" altLang="en-US" sz="1600" dirty="0"/>
              <a:t>巴基斯坦自贸协定原产地证书</a:t>
            </a:r>
          </a:p>
          <a:p>
            <a:r>
              <a:rPr lang="en-US" altLang="zh-CN" sz="1600" dirty="0"/>
              <a:t>4. </a:t>
            </a:r>
            <a:r>
              <a:rPr lang="zh-CN" altLang="en-US" sz="1600" dirty="0"/>
              <a:t>中国</a:t>
            </a:r>
            <a:r>
              <a:rPr lang="en-US" altLang="zh-CN" sz="1600" dirty="0"/>
              <a:t>—</a:t>
            </a:r>
            <a:r>
              <a:rPr lang="zh-CN" altLang="en-US" sz="1600" dirty="0"/>
              <a:t>智利自贸协定原产地证书</a:t>
            </a:r>
          </a:p>
          <a:p>
            <a:r>
              <a:rPr lang="en-US" altLang="zh-CN" sz="1600" dirty="0"/>
              <a:t>5. </a:t>
            </a:r>
            <a:r>
              <a:rPr lang="zh-CN" altLang="en-US" sz="1600" dirty="0"/>
              <a:t>中国</a:t>
            </a:r>
            <a:r>
              <a:rPr lang="en-US" altLang="zh-CN" sz="1600" dirty="0"/>
              <a:t>—</a:t>
            </a:r>
            <a:r>
              <a:rPr lang="zh-CN" altLang="en-US" sz="1600" dirty="0"/>
              <a:t>瑞士自贸协定原产地证书</a:t>
            </a:r>
          </a:p>
          <a:p>
            <a:r>
              <a:rPr lang="en-US" altLang="zh-CN" sz="1600" dirty="0"/>
              <a:t>6. </a:t>
            </a:r>
            <a:r>
              <a:rPr lang="zh-CN" altLang="en-US" sz="1600" dirty="0"/>
              <a:t>中国</a:t>
            </a:r>
            <a:r>
              <a:rPr lang="en-US" altLang="zh-CN" sz="1600" dirty="0"/>
              <a:t>—</a:t>
            </a:r>
            <a:r>
              <a:rPr lang="zh-CN" altLang="en-US" sz="1600" dirty="0"/>
              <a:t>冰岛自贸协定原产地证书</a:t>
            </a:r>
          </a:p>
          <a:p>
            <a:r>
              <a:rPr lang="en-US" altLang="zh-CN" sz="1600" dirty="0"/>
              <a:t>7. </a:t>
            </a:r>
            <a:r>
              <a:rPr lang="zh-CN" altLang="en-US" sz="1600" dirty="0"/>
              <a:t>中国</a:t>
            </a:r>
            <a:r>
              <a:rPr lang="en-US" altLang="zh-CN" sz="1600" dirty="0"/>
              <a:t>—</a:t>
            </a:r>
            <a:r>
              <a:rPr lang="zh-CN" altLang="en-US" sz="1600" dirty="0"/>
              <a:t>格鲁吉亚自贸协定原产地证书</a:t>
            </a:r>
          </a:p>
          <a:p>
            <a:r>
              <a:rPr lang="en-US" altLang="zh-CN" sz="1600" dirty="0"/>
              <a:t>8. </a:t>
            </a:r>
            <a:r>
              <a:rPr lang="zh-CN" altLang="en-US" sz="1600" dirty="0"/>
              <a:t>中国</a:t>
            </a:r>
            <a:r>
              <a:rPr lang="en-US" altLang="zh-CN" sz="1600" dirty="0"/>
              <a:t>—</a:t>
            </a:r>
            <a:r>
              <a:rPr lang="zh-CN" altLang="en-US" sz="1600" dirty="0"/>
              <a:t>新加坡自贸协定原产地证书</a:t>
            </a:r>
          </a:p>
          <a:p>
            <a:r>
              <a:rPr lang="en-US" altLang="zh-CN" sz="1600" dirty="0"/>
              <a:t>9. </a:t>
            </a:r>
            <a:r>
              <a:rPr lang="zh-CN" altLang="en-US" sz="1600" dirty="0"/>
              <a:t>中国</a:t>
            </a:r>
            <a:r>
              <a:rPr lang="en-US" altLang="zh-CN" sz="1600" dirty="0"/>
              <a:t>—</a:t>
            </a:r>
            <a:r>
              <a:rPr lang="zh-CN" altLang="en-US" sz="1600" dirty="0"/>
              <a:t>韩国自贸协定原产地证书</a:t>
            </a:r>
          </a:p>
          <a:p>
            <a:r>
              <a:rPr lang="en-US" altLang="zh-CN" sz="1600" dirty="0"/>
              <a:t>10. </a:t>
            </a:r>
            <a:r>
              <a:rPr lang="zh-CN" altLang="en-US" sz="1600" dirty="0"/>
              <a:t>海峡两岸经济合作框架协议原产地证书</a:t>
            </a:r>
          </a:p>
          <a:p>
            <a:r>
              <a:rPr lang="en-US" altLang="zh-CN" sz="1600" dirty="0"/>
              <a:t>11. 《</a:t>
            </a:r>
            <a:r>
              <a:rPr lang="zh-CN" altLang="en-US" sz="1600" dirty="0"/>
              <a:t>亚太贸易协定</a:t>
            </a:r>
            <a:r>
              <a:rPr lang="en-US" altLang="zh-CN" sz="1600" dirty="0"/>
              <a:t>》</a:t>
            </a:r>
            <a:r>
              <a:rPr lang="zh-CN" altLang="en-US" sz="1600" dirty="0"/>
              <a:t>原产地证书（输韩国）</a:t>
            </a:r>
          </a:p>
          <a:p>
            <a:r>
              <a:rPr lang="en-US" altLang="zh-CN" sz="1600" dirty="0"/>
              <a:t>12. </a:t>
            </a:r>
            <a:r>
              <a:rPr lang="zh-CN" altLang="en-US" sz="1600" dirty="0"/>
              <a:t>非优惠原产地证书</a:t>
            </a:r>
          </a:p>
          <a:p>
            <a:r>
              <a:rPr lang="en-US" altLang="zh-CN" sz="1600" dirty="0"/>
              <a:t>13. </a:t>
            </a:r>
            <a:r>
              <a:rPr lang="zh-CN" altLang="en-US" sz="1600" dirty="0"/>
              <a:t>烟草真实性证书</a:t>
            </a:r>
          </a:p>
          <a:p>
            <a:r>
              <a:rPr lang="en-US" altLang="zh-CN" sz="1600" dirty="0"/>
              <a:t>14. </a:t>
            </a:r>
            <a:r>
              <a:rPr lang="zh-CN" altLang="en-US" sz="1600" dirty="0"/>
              <a:t>转口证明书</a:t>
            </a:r>
          </a:p>
          <a:p>
            <a:r>
              <a:rPr lang="en-US" altLang="zh-CN" sz="1600" dirty="0"/>
              <a:t>15. </a:t>
            </a:r>
            <a:r>
              <a:rPr lang="zh-CN" altLang="en-US" sz="1600" dirty="0"/>
              <a:t>加工装配证书</a:t>
            </a:r>
          </a:p>
        </p:txBody>
      </p:sp>
    </p:spTree>
    <p:extLst>
      <p:ext uri="{BB962C8B-B14F-4D97-AF65-F5344CB8AC3E}">
        <p14:creationId xmlns:p14="http://schemas.microsoft.com/office/powerpoint/2010/main" val="917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55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9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000" y="1131750"/>
            <a:ext cx="79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en-US" altLang="zh-CN" dirty="0"/>
              <a:t>.</a:t>
            </a:r>
            <a:r>
              <a:rPr lang="zh-CN" altLang="zh-CN" dirty="0"/>
              <a:t>印章尺寸有什么要求</a:t>
            </a:r>
            <a:r>
              <a:rPr lang="zh-CN" altLang="zh-CN" dirty="0" smtClean="0"/>
              <a:t>？</a:t>
            </a:r>
            <a:endParaRPr lang="en-US" altLang="zh-CN" dirty="0" smtClean="0"/>
          </a:p>
          <a:p>
            <a:r>
              <a:rPr lang="zh-CN" altLang="en-US" dirty="0" smtClean="0"/>
              <a:t>解答：</a:t>
            </a:r>
            <a:endParaRPr lang="en-US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）圆形印章，直径不超过</a:t>
            </a:r>
            <a:r>
              <a:rPr lang="en-US" altLang="zh-CN" dirty="0"/>
              <a:t>4.5</a:t>
            </a:r>
            <a:r>
              <a:rPr lang="zh-CN" altLang="zh-CN" dirty="0"/>
              <a:t>厘米；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）长方形印章，长不超过</a:t>
            </a:r>
            <a:r>
              <a:rPr lang="en-US" altLang="zh-CN" dirty="0"/>
              <a:t>5.5</a:t>
            </a:r>
            <a:r>
              <a:rPr lang="zh-CN" altLang="zh-CN" dirty="0"/>
              <a:t>厘米，宽不超过</a:t>
            </a:r>
            <a:r>
              <a:rPr lang="en-US" altLang="zh-CN" dirty="0"/>
              <a:t>4</a:t>
            </a:r>
            <a:r>
              <a:rPr lang="zh-CN" altLang="zh-CN" dirty="0"/>
              <a:t>厘米；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）椭圆形印章，长轴不超过</a:t>
            </a:r>
            <a:r>
              <a:rPr lang="en-US" altLang="zh-CN" dirty="0"/>
              <a:t>5.5</a:t>
            </a:r>
            <a:r>
              <a:rPr lang="zh-CN" altLang="zh-CN" dirty="0"/>
              <a:t>厘米，短轴不超过</a:t>
            </a:r>
            <a:r>
              <a:rPr lang="en-US" altLang="zh-CN" dirty="0"/>
              <a:t>4.5</a:t>
            </a:r>
            <a:r>
              <a:rPr lang="zh-CN" altLang="zh-CN" dirty="0"/>
              <a:t>厘米</a:t>
            </a:r>
            <a:r>
              <a:rPr lang="zh-CN" altLang="zh-CN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zh-CN" dirty="0" smtClean="0"/>
              <a:t>签名</a:t>
            </a:r>
            <a:r>
              <a:rPr lang="zh-CN" altLang="zh-CN" dirty="0"/>
              <a:t>尺寸有什么要求</a:t>
            </a:r>
            <a:r>
              <a:rPr lang="zh-CN" altLang="zh-CN" dirty="0" smtClean="0"/>
              <a:t>？</a:t>
            </a:r>
            <a:endParaRPr lang="en-US" altLang="zh-CN" dirty="0" smtClean="0"/>
          </a:p>
          <a:p>
            <a:r>
              <a:rPr lang="zh-CN" altLang="en-US" dirty="0" smtClean="0"/>
              <a:t>解答：</a:t>
            </a:r>
            <a:r>
              <a:rPr lang="zh-CN" altLang="zh-CN" dirty="0" smtClean="0"/>
              <a:t>申报</a:t>
            </a:r>
            <a:r>
              <a:rPr lang="zh-CN" altLang="zh-CN" dirty="0"/>
              <a:t>员签字，长不超过</a:t>
            </a:r>
            <a:r>
              <a:rPr lang="en-US" altLang="zh-CN" dirty="0"/>
              <a:t>3.5cm</a:t>
            </a:r>
            <a:r>
              <a:rPr lang="zh-CN" altLang="zh-CN" dirty="0"/>
              <a:t>，宽不超过</a:t>
            </a:r>
            <a:r>
              <a:rPr lang="en-US" altLang="zh-CN" dirty="0"/>
              <a:t>3</a:t>
            </a:r>
            <a:r>
              <a:rPr lang="zh-CN" altLang="zh-CN" dirty="0" smtClean="0"/>
              <a:t>厘米</a:t>
            </a:r>
            <a:r>
              <a:rPr lang="en-US" altLang="zh-CN" dirty="0" smtClean="0"/>
              <a:t>;</a:t>
            </a:r>
          </a:p>
          <a:p>
            <a:r>
              <a:rPr lang="en-US" altLang="zh-CN" dirty="0"/>
              <a:t>3.</a:t>
            </a:r>
            <a:r>
              <a:rPr lang="zh-CN" altLang="zh-CN" dirty="0"/>
              <a:t>我</a:t>
            </a:r>
            <a:r>
              <a:rPr lang="zh-CN" altLang="zh-CN" dirty="0"/>
              <a:t>司的章长</a:t>
            </a:r>
            <a:r>
              <a:rPr lang="en-US" altLang="zh-CN" dirty="0" smtClean="0"/>
              <a:t>6 cm</a:t>
            </a:r>
            <a:r>
              <a:rPr lang="zh-CN" altLang="zh-CN" dirty="0"/>
              <a:t>，比规定大了</a:t>
            </a:r>
            <a:r>
              <a:rPr lang="en-US" altLang="zh-CN" dirty="0"/>
              <a:t>1cm </a:t>
            </a:r>
            <a:r>
              <a:rPr lang="zh-CN" altLang="zh-CN" dirty="0"/>
              <a:t>系统可以升级改进一下吗</a:t>
            </a:r>
            <a:r>
              <a:rPr lang="zh-CN" altLang="zh-CN" dirty="0"/>
              <a:t>？</a:t>
            </a:r>
            <a:endParaRPr lang="en-US" altLang="zh-CN" dirty="0"/>
          </a:p>
          <a:p>
            <a:r>
              <a:rPr lang="zh-CN" altLang="en-US" dirty="0" smtClean="0"/>
              <a:t>解答：</a:t>
            </a:r>
            <a:r>
              <a:rPr lang="zh-CN" altLang="zh-CN" dirty="0" smtClean="0"/>
              <a:t>自助</a:t>
            </a:r>
            <a:r>
              <a:rPr lang="zh-CN" altLang="zh-CN" dirty="0"/>
              <a:t>打印签章和签名的尺寸大小是总署业务部门确定的，如有疑问请联系当地海关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制作印章或签名时，操作员选项中没有我的申报员姓名？</a:t>
            </a:r>
            <a:endParaRPr lang="en-US" altLang="zh-CN" dirty="0" smtClean="0"/>
          </a:p>
          <a:p>
            <a:r>
              <a:rPr lang="zh-CN" altLang="en-US" dirty="0" smtClean="0"/>
              <a:t>解答：管理员账号登录，点击任意系统，点击右上方企业名称进入</a:t>
            </a:r>
            <a:r>
              <a:rPr lang="en-US" altLang="zh-CN" dirty="0" smtClean="0"/>
              <a:t>【</a:t>
            </a:r>
            <a:r>
              <a:rPr lang="zh-CN" altLang="en-US" dirty="0"/>
              <a:t>管理员账号信息管理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，选择</a:t>
            </a:r>
            <a:r>
              <a:rPr lang="en-US" altLang="zh-CN" dirty="0" smtClean="0"/>
              <a:t>[</a:t>
            </a:r>
            <a:r>
              <a:rPr lang="zh-CN" altLang="en-US" dirty="0" smtClean="0"/>
              <a:t>我的操作员</a:t>
            </a:r>
            <a:r>
              <a:rPr lang="en-US" altLang="zh-CN" dirty="0" smtClean="0"/>
              <a:t>]</a:t>
            </a:r>
            <a:r>
              <a:rPr lang="zh-CN" altLang="en-US" dirty="0" smtClean="0"/>
              <a:t>菜单，进行新增操作员。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5302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9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000" y="1131750"/>
            <a:ext cx="79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5.</a:t>
            </a:r>
            <a:r>
              <a:rPr lang="zh-CN" altLang="zh-CN" dirty="0" smtClean="0"/>
              <a:t>如何</a:t>
            </a:r>
            <a:r>
              <a:rPr lang="zh-CN" altLang="zh-CN" dirty="0"/>
              <a:t>进行代理打印</a:t>
            </a:r>
            <a:r>
              <a:rPr lang="zh-CN" altLang="zh-CN" dirty="0" smtClean="0"/>
              <a:t>？</a:t>
            </a:r>
            <a:endParaRPr lang="en-US" altLang="zh-CN" dirty="0" smtClean="0"/>
          </a:p>
          <a:p>
            <a:r>
              <a:rPr lang="zh-CN" altLang="en-US" dirty="0" smtClean="0"/>
              <a:t>解答：委托企业</a:t>
            </a:r>
            <a:r>
              <a:rPr lang="zh-CN" altLang="zh-CN" dirty="0" smtClean="0"/>
              <a:t>应</a:t>
            </a:r>
            <a:r>
              <a:rPr lang="zh-CN" altLang="zh-CN" dirty="0"/>
              <a:t>先在自助打印系统完成印章、签名制作</a:t>
            </a:r>
            <a:r>
              <a:rPr lang="zh-CN" altLang="zh-CN" dirty="0" smtClean="0"/>
              <a:t>及</a:t>
            </a:r>
            <a:r>
              <a:rPr lang="zh-CN" altLang="zh-CN" dirty="0"/>
              <a:t>印章签名</a:t>
            </a:r>
            <a:r>
              <a:rPr lang="zh-CN" altLang="zh-CN" dirty="0" smtClean="0"/>
              <a:t>授权 </a:t>
            </a:r>
            <a:r>
              <a:rPr lang="zh-CN" altLang="zh-CN" dirty="0"/>
              <a:t>，并在</a:t>
            </a:r>
            <a:r>
              <a:rPr lang="en-US" altLang="zh-CN" dirty="0"/>
              <a:t>[</a:t>
            </a:r>
            <a:r>
              <a:rPr lang="zh-CN" altLang="zh-CN" dirty="0"/>
              <a:t>代理打印授权</a:t>
            </a:r>
            <a:r>
              <a:rPr lang="en-US" altLang="zh-CN" dirty="0"/>
              <a:t>]</a:t>
            </a:r>
            <a:r>
              <a:rPr lang="zh-CN" altLang="zh-CN" dirty="0"/>
              <a:t>中对代理打印企业进行授权。 代理企业不需要进行印章和签名的上传。</a:t>
            </a:r>
            <a:endParaRPr lang="en-US" altLang="zh-CN" dirty="0"/>
          </a:p>
          <a:p>
            <a:r>
              <a:rPr lang="en-US" altLang="zh-CN" dirty="0" smtClean="0"/>
              <a:t>6.</a:t>
            </a:r>
            <a:r>
              <a:rPr lang="zh-CN" altLang="zh-CN" dirty="0" smtClean="0"/>
              <a:t>必须</a:t>
            </a:r>
            <a:r>
              <a:rPr lang="zh-CN" altLang="zh-CN" dirty="0"/>
              <a:t>使用中国电子口岸卡才能自助打印吗？ </a:t>
            </a:r>
          </a:p>
          <a:p>
            <a:r>
              <a:rPr lang="zh-CN" altLang="en-US" dirty="0" smtClean="0"/>
              <a:t>解</a:t>
            </a:r>
            <a:r>
              <a:rPr lang="zh-CN" altLang="zh-CN" dirty="0" smtClean="0"/>
              <a:t>答：印章</a:t>
            </a:r>
            <a:r>
              <a:rPr lang="zh-CN" altLang="en-US" dirty="0" smtClean="0"/>
              <a:t>制作</a:t>
            </a:r>
            <a:r>
              <a:rPr lang="zh-CN" altLang="zh-CN" dirty="0" smtClean="0"/>
              <a:t>、印章签名</a:t>
            </a:r>
            <a:r>
              <a:rPr lang="zh-CN" altLang="zh-CN" dirty="0"/>
              <a:t>授权、代理打印授权必须使用中国电子口岸法人卡；证书打印和异常申请不要求必须用卡，可以使用用户名密码方式或电子口岸卡登录。</a:t>
            </a:r>
            <a:endParaRPr lang="en-US" altLang="zh-CN" dirty="0"/>
          </a:p>
          <a:p>
            <a:r>
              <a:rPr lang="en-US" altLang="zh-CN" dirty="0" smtClean="0"/>
              <a:t>7.</a:t>
            </a:r>
            <a:r>
              <a:rPr lang="zh-CN" altLang="zh-CN" dirty="0" smtClean="0"/>
              <a:t>哪些</a:t>
            </a:r>
            <a:r>
              <a:rPr lang="zh-CN" altLang="zh-CN" dirty="0"/>
              <a:t>类型的证书可以自助打印？</a:t>
            </a:r>
          </a:p>
          <a:p>
            <a:r>
              <a:rPr lang="zh-CN" altLang="en-US" dirty="0" smtClean="0"/>
              <a:t>解</a:t>
            </a:r>
            <a:r>
              <a:rPr lang="zh-CN" altLang="zh-CN" dirty="0" smtClean="0"/>
              <a:t>答</a:t>
            </a:r>
            <a:r>
              <a:rPr lang="zh-CN" altLang="zh-CN" dirty="0"/>
              <a:t>：目前有</a:t>
            </a:r>
            <a:r>
              <a:rPr lang="en-US" altLang="zh-CN" dirty="0"/>
              <a:t>1 5 </a:t>
            </a:r>
            <a:r>
              <a:rPr lang="zh-CN" altLang="zh-CN" dirty="0"/>
              <a:t>种类型可自助</a:t>
            </a:r>
            <a:r>
              <a:rPr lang="zh-CN" altLang="zh-CN" dirty="0" smtClean="0"/>
              <a:t>打印</a:t>
            </a:r>
            <a:r>
              <a:rPr lang="zh-CN" altLang="en-US" dirty="0"/>
              <a:t>，参见海关总署公告</a:t>
            </a:r>
            <a:r>
              <a:rPr lang="en-US" altLang="zh-CN" dirty="0"/>
              <a:t>2019</a:t>
            </a:r>
            <a:r>
              <a:rPr lang="zh-CN" altLang="en-US" dirty="0"/>
              <a:t>年第</a:t>
            </a:r>
            <a:r>
              <a:rPr lang="en-US" altLang="zh-CN" dirty="0"/>
              <a:t>77</a:t>
            </a:r>
            <a:r>
              <a:rPr lang="zh-CN" altLang="en-US" dirty="0" smtClean="0"/>
              <a:t>号。</a:t>
            </a:r>
            <a:endParaRPr lang="en-US" altLang="zh-CN" dirty="0" smtClean="0"/>
          </a:p>
          <a:p>
            <a:r>
              <a:rPr lang="en-US" altLang="zh-CN" dirty="0" smtClean="0"/>
              <a:t>8.</a:t>
            </a:r>
            <a:r>
              <a:rPr lang="zh-CN" altLang="zh-CN" dirty="0" smtClean="0"/>
              <a:t>今后</a:t>
            </a:r>
            <a:r>
              <a:rPr lang="zh-CN" altLang="zh-CN" dirty="0"/>
              <a:t>只能选择自助打印证书吗？</a:t>
            </a:r>
          </a:p>
          <a:p>
            <a:r>
              <a:rPr lang="zh-CN" altLang="en-US" dirty="0" smtClean="0"/>
              <a:t>解</a:t>
            </a:r>
            <a:r>
              <a:rPr lang="zh-CN" altLang="zh-CN" dirty="0" smtClean="0"/>
              <a:t>答</a:t>
            </a:r>
            <a:r>
              <a:rPr lang="zh-CN" altLang="zh-CN" dirty="0"/>
              <a:t>：企业端套打</a:t>
            </a:r>
            <a:r>
              <a:rPr lang="zh-CN" altLang="zh-CN" dirty="0" smtClean="0"/>
              <a:t>、</a:t>
            </a:r>
            <a:r>
              <a:rPr lang="zh-CN" altLang="en-US" dirty="0" smtClean="0"/>
              <a:t>现场领取（</a:t>
            </a:r>
            <a:r>
              <a:rPr lang="zh-CN" altLang="zh-CN" dirty="0"/>
              <a:t>海关端套打</a:t>
            </a:r>
            <a:r>
              <a:rPr lang="zh-CN" altLang="en-US" dirty="0" smtClean="0"/>
              <a:t>）</a:t>
            </a:r>
            <a:r>
              <a:rPr lang="zh-CN" altLang="zh-CN" dirty="0" smtClean="0"/>
              <a:t>、</a:t>
            </a:r>
            <a:r>
              <a:rPr lang="zh-CN" altLang="zh-CN" dirty="0"/>
              <a:t>自助打印均</a:t>
            </a:r>
            <a:r>
              <a:rPr lang="zh-CN" altLang="zh-CN" dirty="0" smtClean="0"/>
              <a:t>可</a:t>
            </a:r>
            <a:r>
              <a:rPr lang="zh-CN" altLang="en-US" dirty="0" smtClean="0"/>
              <a:t>，</a:t>
            </a:r>
            <a:r>
              <a:rPr lang="zh-CN" altLang="zh-CN" dirty="0"/>
              <a:t>同份证书只允许以其中一种方式申领一次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1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9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000" y="1131750"/>
            <a:ext cx="79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9.</a:t>
            </a:r>
            <a:r>
              <a:rPr lang="zh-CN" altLang="en-US" dirty="0" smtClean="0"/>
              <a:t>自助打印对打印机有什么要求？</a:t>
            </a:r>
            <a:endParaRPr lang="en-US" altLang="zh-CN" dirty="0" smtClean="0"/>
          </a:p>
          <a:p>
            <a:r>
              <a:rPr lang="zh-CN" altLang="en-US" dirty="0" smtClean="0"/>
              <a:t>解答：</a:t>
            </a:r>
            <a:r>
              <a:rPr lang="zh-CN" altLang="zh-CN" dirty="0" smtClean="0"/>
              <a:t>系统</a:t>
            </a:r>
            <a:r>
              <a:rPr lang="zh-CN" altLang="zh-CN" dirty="0"/>
              <a:t>不依赖特定型号的打印机，市面上彩色、支持自动双面打印的机器均支持。打印稳定、清晰即可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10.</a:t>
            </a:r>
            <a:r>
              <a:rPr lang="zh-CN" altLang="en-US" dirty="0" smtClean="0"/>
              <a:t>通过河北本地原产地证系统申报的产地证可以进行自助打印吗？</a:t>
            </a:r>
            <a:endParaRPr lang="en-US" altLang="zh-CN" dirty="0"/>
          </a:p>
          <a:p>
            <a:r>
              <a:rPr lang="zh-CN" altLang="zh-CN" dirty="0"/>
              <a:t>通过所有平台申报的原产地证书，只要符合要求，均可</a:t>
            </a:r>
            <a:r>
              <a:rPr lang="zh-CN" altLang="zh-CN" dirty="0" smtClean="0"/>
              <a:t>通过</a:t>
            </a:r>
            <a:r>
              <a:rPr lang="zh-CN" altLang="zh-CN" dirty="0"/>
              <a:t>国际贸易“单一窗口”标准版进行自助打印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44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6039" y="1642051"/>
            <a:ext cx="3456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48" y="2646366"/>
            <a:ext cx="327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河北省电子口岸发展股份有限公司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462397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8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www.hebeieport.com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728" y="180996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QQ</a:t>
            </a:r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群</a:t>
            </a:r>
            <a:r>
              <a: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:618303881 </a:t>
            </a:r>
            <a:endParaRPr lang="en-US" altLang="zh-CN" sz="14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河北省电子口岸服务</a:t>
            </a:r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群</a:t>
            </a:r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28" y="2611547"/>
            <a:ext cx="763200" cy="77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23728" y="284613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河北省电子口岸订阅号</a:t>
            </a:r>
            <a:endParaRPr lang="en-US" altLang="zh-CN" sz="14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54550" y="2998400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0311-95198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986039" y="1581150"/>
            <a:ext cx="0" cy="16764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28" y="1707749"/>
            <a:ext cx="763200" cy="76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总体介绍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761" y="1563750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日“单一窗口”标准版原产地证书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自助打印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功能上线，对实现企业原产地证书申领的完全电子化起到显著的促进作用。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海关总署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公告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年第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号（关于全面推广原产地证书自助打印的公告）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/>
              <a:t>为</a:t>
            </a:r>
            <a:r>
              <a:rPr lang="zh-CN" altLang="en-US" dirty="0"/>
              <a:t>进一步优化口岸营商环境，促进跨境贸易便利化，海关总署决定自</a:t>
            </a:r>
            <a:r>
              <a:rPr lang="en-US" altLang="zh-CN" dirty="0"/>
              <a:t>2019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20</a:t>
            </a:r>
            <a:r>
              <a:rPr lang="zh-CN" altLang="en-US" dirty="0"/>
              <a:t>日起，全面推广原产地证书自助打印</a:t>
            </a:r>
            <a:r>
              <a:rPr lang="zh-CN" altLang="en-US" dirty="0" smtClean="0"/>
              <a:t>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6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功能介绍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功能介绍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3445072939"/>
              </p:ext>
            </p:extLst>
          </p:nvPr>
        </p:nvGraphicFramePr>
        <p:xfrm>
          <a:off x="1763688" y="92692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3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准备工作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浏览器准备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31750"/>
            <a:ext cx="7632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4063" y="76205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www.hebeieport.com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6000" y="2553825"/>
            <a:ext cx="11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使用最新版本控件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1591"/>
            <a:ext cx="8064896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131591"/>
            <a:ext cx="8064896" cy="3528391"/>
          </a:xfrm>
          <a:prstGeom prst="rect">
            <a:avLst/>
          </a:prstGeom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905</Words>
  <Application>Microsoft Office PowerPoint</Application>
  <PresentationFormat>全屏显示(16:9)</PresentationFormat>
  <Paragraphs>189</Paragraphs>
  <Slides>35</Slides>
  <Notes>27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yanhe</dc:creator>
  <cp:lastModifiedBy>建议</cp:lastModifiedBy>
  <cp:revision>298</cp:revision>
  <dcterms:created xsi:type="dcterms:W3CDTF">2018-08-01T01:01:00Z</dcterms:created>
  <dcterms:modified xsi:type="dcterms:W3CDTF">2019-05-09T07:49:55Z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