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0" r:id="rId4"/>
    <p:sldId id="268" r:id="rId5"/>
    <p:sldId id="266" r:id="rId6"/>
    <p:sldId id="294" r:id="rId7"/>
    <p:sldId id="290" r:id="rId8"/>
    <p:sldId id="265" r:id="rId9"/>
    <p:sldId id="274" r:id="rId10"/>
    <p:sldId id="286" r:id="rId11"/>
    <p:sldId id="295" r:id="rId12"/>
    <p:sldId id="296" r:id="rId13"/>
    <p:sldId id="301" r:id="rId14"/>
    <p:sldId id="302" r:id="rId15"/>
    <p:sldId id="298" r:id="rId16"/>
    <p:sldId id="287" r:id="rId17"/>
    <p:sldId id="304" r:id="rId18"/>
    <p:sldId id="288" r:id="rId19"/>
    <p:sldId id="303" r:id="rId20"/>
    <p:sldId id="264" r:id="rId21"/>
    <p:sldId id="279" r:id="rId22"/>
    <p:sldId id="284" r:id="rId23"/>
    <p:sldId id="285" r:id="rId24"/>
    <p:sldId id="283" r:id="rId25"/>
    <p:sldId id="300" r:id="rId26"/>
    <p:sldId id="299" r:id="rId27"/>
    <p:sldId id="263" r:id="rId28"/>
    <p:sldId id="280" r:id="rId29"/>
    <p:sldId id="276" r:id="rId30"/>
    <p:sldId id="262" r:id="rId31"/>
    <p:sldId id="281" r:id="rId32"/>
    <p:sldId id="277" r:id="rId33"/>
    <p:sldId id="258"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5" autoAdjust="0"/>
  </p:normalViewPr>
  <p:slideViewPr>
    <p:cSldViewPr>
      <p:cViewPr>
        <p:scale>
          <a:sx n="100" d="100"/>
          <a:sy n="100" d="100"/>
        </p:scale>
        <p:origin x="-432"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5B65B-1F62-43A3-A38C-C5F3F93D9D56}" type="doc">
      <dgm:prSet loTypeId="urn:microsoft.com/office/officeart/2008/layout/HorizontalMultiLevelHierarchy" loCatId="hierarchy" qsTypeId="urn:microsoft.com/office/officeart/2005/8/quickstyle/simple4" qsCatId="simple" csTypeId="urn:microsoft.com/office/officeart/2005/8/colors/colorful4" csCatId="colorful" phldr="1"/>
      <dgm:spPr/>
      <dgm:t>
        <a:bodyPr/>
        <a:lstStyle/>
        <a:p>
          <a:endParaRPr lang="zh-CN" altLang="en-US"/>
        </a:p>
      </dgm:t>
    </dgm:pt>
    <dgm:pt modelId="{ECD1A341-4834-4E40-9899-067922C81636}">
      <dgm:prSet phldrT="[文本]" custT="1"/>
      <dgm:spPr/>
      <dgm:t>
        <a:bodyPr vert="vert"/>
        <a:lstStyle/>
        <a:p>
          <a:r>
            <a:rPr lang="zh-CN" altLang="en-US" sz="2800" dirty="0" smtClean="0"/>
            <a:t>贸促会原产地证申请</a:t>
          </a:r>
          <a:endParaRPr lang="zh-CN" altLang="en-US" sz="2800" dirty="0"/>
        </a:p>
      </dgm:t>
    </dgm:pt>
    <dgm:pt modelId="{C182E50B-D70A-40B2-BD35-0C083277F86E}" type="parTrans" cxnId="{60DB0E7A-9905-4A67-95D9-10A100EFBD1C}">
      <dgm:prSet/>
      <dgm:spPr/>
      <dgm:t>
        <a:bodyPr/>
        <a:lstStyle/>
        <a:p>
          <a:endParaRPr lang="zh-CN" altLang="en-US"/>
        </a:p>
      </dgm:t>
    </dgm:pt>
    <dgm:pt modelId="{A5FA6976-997B-451E-8D03-624F60F00517}" type="sibTrans" cxnId="{60DB0E7A-9905-4A67-95D9-10A100EFBD1C}">
      <dgm:prSet/>
      <dgm:spPr/>
      <dgm:t>
        <a:bodyPr/>
        <a:lstStyle/>
        <a:p>
          <a:endParaRPr lang="zh-CN" altLang="en-US"/>
        </a:p>
      </dgm:t>
    </dgm:pt>
    <dgm:pt modelId="{FE5C465C-C649-40D3-9437-2B5DB9FDEB0D}">
      <dgm:prSet phldrT="[文本]" custT="1"/>
      <dgm:spPr/>
      <dgm:t>
        <a:bodyPr/>
        <a:lstStyle/>
        <a:p>
          <a:r>
            <a:rPr lang="zh-CN" altLang="en-US" sz="2000" dirty="0" smtClean="0"/>
            <a:t>原产地证</a:t>
          </a:r>
          <a:endParaRPr lang="zh-CN" altLang="en-US" sz="2000" dirty="0"/>
        </a:p>
      </dgm:t>
    </dgm:pt>
    <dgm:pt modelId="{22B54407-04B3-4E93-8724-C8FD75E5C676}" type="parTrans" cxnId="{89392B03-D5E7-4182-96FD-44236DAF7D55}">
      <dgm:prSet/>
      <dgm:spPr/>
      <dgm:t>
        <a:bodyPr/>
        <a:lstStyle/>
        <a:p>
          <a:endParaRPr lang="zh-CN" altLang="en-US"/>
        </a:p>
      </dgm:t>
    </dgm:pt>
    <dgm:pt modelId="{31738F91-4D57-42B5-819F-2FE6455F1245}" type="sibTrans" cxnId="{89392B03-D5E7-4182-96FD-44236DAF7D55}">
      <dgm:prSet/>
      <dgm:spPr/>
      <dgm:t>
        <a:bodyPr/>
        <a:lstStyle/>
        <a:p>
          <a:endParaRPr lang="zh-CN" altLang="en-US"/>
        </a:p>
      </dgm:t>
    </dgm:pt>
    <dgm:pt modelId="{A352723D-1652-4536-B5BA-9BA34E77E0EF}">
      <dgm:prSet phldrT="[文本]" custT="1"/>
      <dgm:spPr/>
      <dgm:t>
        <a:bodyPr/>
        <a:lstStyle/>
        <a:p>
          <a:r>
            <a:rPr lang="zh-CN" altLang="en-US" sz="2000" dirty="0" smtClean="0"/>
            <a:t>商品备案</a:t>
          </a:r>
          <a:endParaRPr lang="zh-CN" altLang="en-US" sz="2000" dirty="0"/>
        </a:p>
      </dgm:t>
    </dgm:pt>
    <dgm:pt modelId="{8F0C0A15-272E-4C34-910D-1A47149FF535}" type="parTrans" cxnId="{5280C48F-5017-45CB-A30F-7C1B03B52BF8}">
      <dgm:prSet/>
      <dgm:spPr/>
      <dgm:t>
        <a:bodyPr/>
        <a:lstStyle/>
        <a:p>
          <a:endParaRPr lang="zh-CN" altLang="en-US"/>
        </a:p>
      </dgm:t>
    </dgm:pt>
    <dgm:pt modelId="{C86BBD54-0351-403C-84DF-6E681E398C18}" type="sibTrans" cxnId="{5280C48F-5017-45CB-A30F-7C1B03B52BF8}">
      <dgm:prSet/>
      <dgm:spPr/>
      <dgm:t>
        <a:bodyPr/>
        <a:lstStyle/>
        <a:p>
          <a:endParaRPr lang="zh-CN" altLang="en-US"/>
        </a:p>
      </dgm:t>
    </dgm:pt>
    <dgm:pt modelId="{97C822B2-8CAE-402B-AFB0-B8F785C1AFE0}">
      <dgm:prSet phldrT="[文本]" custT="1"/>
      <dgm:spPr/>
      <dgm:t>
        <a:bodyPr/>
        <a:lstStyle/>
        <a:p>
          <a:r>
            <a:rPr lang="zh-CN" altLang="en-US" sz="2000" dirty="0" smtClean="0"/>
            <a:t>基础资料</a:t>
          </a:r>
          <a:endParaRPr lang="zh-CN" altLang="en-US" sz="2000" dirty="0"/>
        </a:p>
      </dgm:t>
    </dgm:pt>
    <dgm:pt modelId="{567F4695-B164-4E26-9BA4-0BCF796FC9DB}" type="parTrans" cxnId="{CFCEBFD2-27FC-4AB3-B2BC-0C7D22C90F96}">
      <dgm:prSet/>
      <dgm:spPr/>
      <dgm:t>
        <a:bodyPr/>
        <a:lstStyle/>
        <a:p>
          <a:endParaRPr lang="zh-CN" altLang="en-US"/>
        </a:p>
      </dgm:t>
    </dgm:pt>
    <dgm:pt modelId="{26B95A5F-6E61-4A4D-BBDA-816346D67C85}" type="sibTrans" cxnId="{CFCEBFD2-27FC-4AB3-B2BC-0C7D22C90F96}">
      <dgm:prSet/>
      <dgm:spPr/>
      <dgm:t>
        <a:bodyPr/>
        <a:lstStyle/>
        <a:p>
          <a:endParaRPr lang="zh-CN" altLang="en-US"/>
        </a:p>
      </dgm:t>
    </dgm:pt>
    <dgm:pt modelId="{8D42906C-495F-4964-A1D1-9803468CDB2A}">
      <dgm:prSet phldrT="[文本]" custT="1"/>
      <dgm:spPr/>
      <dgm:t>
        <a:bodyPr/>
        <a:lstStyle/>
        <a:p>
          <a:r>
            <a:rPr lang="zh-CN" altLang="en-US" sz="2000" dirty="0" smtClean="0"/>
            <a:t>数据同步</a:t>
          </a:r>
          <a:endParaRPr lang="zh-CN" altLang="en-US" sz="2000" dirty="0"/>
        </a:p>
      </dgm:t>
    </dgm:pt>
    <dgm:pt modelId="{BAE744E7-FF16-482E-BAC0-FCB31623772E}" type="parTrans" cxnId="{321F3964-6DEC-40FB-A4BB-BAE4EF116FDD}">
      <dgm:prSet/>
      <dgm:spPr/>
      <dgm:t>
        <a:bodyPr/>
        <a:lstStyle/>
        <a:p>
          <a:endParaRPr lang="zh-CN" altLang="en-US"/>
        </a:p>
      </dgm:t>
    </dgm:pt>
    <dgm:pt modelId="{69F65B68-94DA-4986-BDDB-5D50170F8689}" type="sibTrans" cxnId="{321F3964-6DEC-40FB-A4BB-BAE4EF116FDD}">
      <dgm:prSet/>
      <dgm:spPr/>
      <dgm:t>
        <a:bodyPr/>
        <a:lstStyle/>
        <a:p>
          <a:endParaRPr lang="zh-CN" altLang="en-US"/>
        </a:p>
      </dgm:t>
    </dgm:pt>
    <dgm:pt modelId="{2EFD51AD-721C-4713-9760-7340076ABE6D}" type="pres">
      <dgm:prSet presAssocID="{8B25B65B-1F62-43A3-A38C-C5F3F93D9D56}" presName="Name0" presStyleCnt="0">
        <dgm:presLayoutVars>
          <dgm:chPref val="1"/>
          <dgm:dir/>
          <dgm:animOne val="branch"/>
          <dgm:animLvl val="lvl"/>
          <dgm:resizeHandles val="exact"/>
        </dgm:presLayoutVars>
      </dgm:prSet>
      <dgm:spPr/>
      <dgm:t>
        <a:bodyPr/>
        <a:lstStyle/>
        <a:p>
          <a:endParaRPr lang="zh-CN" altLang="en-US"/>
        </a:p>
      </dgm:t>
    </dgm:pt>
    <dgm:pt modelId="{D420A0C4-DF03-4370-B4A1-F41AB6E94815}" type="pres">
      <dgm:prSet presAssocID="{ECD1A341-4834-4E40-9899-067922C81636}" presName="root1" presStyleCnt="0"/>
      <dgm:spPr/>
      <dgm:t>
        <a:bodyPr/>
        <a:lstStyle/>
        <a:p>
          <a:endParaRPr lang="zh-CN" altLang="en-US"/>
        </a:p>
      </dgm:t>
    </dgm:pt>
    <dgm:pt modelId="{3682F715-C976-499A-B719-BC4080F43E0F}" type="pres">
      <dgm:prSet presAssocID="{ECD1A341-4834-4E40-9899-067922C81636}" presName="LevelOneTextNode" presStyleLbl="node0" presStyleIdx="0" presStyleCnt="1" custScaleX="85127" custLinFactX="-57262" custLinFactNeighborX="-100000" custLinFactNeighborY="-1478">
        <dgm:presLayoutVars>
          <dgm:chPref val="3"/>
        </dgm:presLayoutVars>
      </dgm:prSet>
      <dgm:spPr/>
      <dgm:t>
        <a:bodyPr/>
        <a:lstStyle/>
        <a:p>
          <a:endParaRPr lang="zh-CN" altLang="en-US"/>
        </a:p>
      </dgm:t>
    </dgm:pt>
    <dgm:pt modelId="{EABF0B55-2D32-475B-8ED3-90ED1A6980B7}" type="pres">
      <dgm:prSet presAssocID="{ECD1A341-4834-4E40-9899-067922C81636}" presName="level2hierChild" presStyleCnt="0"/>
      <dgm:spPr/>
      <dgm:t>
        <a:bodyPr/>
        <a:lstStyle/>
        <a:p>
          <a:endParaRPr lang="zh-CN" altLang="en-US"/>
        </a:p>
      </dgm:t>
    </dgm:pt>
    <dgm:pt modelId="{7FC295E1-C037-4D6E-86EE-687F7187C58D}" type="pres">
      <dgm:prSet presAssocID="{22B54407-04B3-4E93-8724-C8FD75E5C676}" presName="conn2-1" presStyleLbl="parChTrans1D2" presStyleIdx="0" presStyleCnt="4"/>
      <dgm:spPr/>
      <dgm:t>
        <a:bodyPr/>
        <a:lstStyle/>
        <a:p>
          <a:endParaRPr lang="zh-CN" altLang="en-US"/>
        </a:p>
      </dgm:t>
    </dgm:pt>
    <dgm:pt modelId="{A184D16A-A1DF-4D0B-A152-D592462E3F5D}" type="pres">
      <dgm:prSet presAssocID="{22B54407-04B3-4E93-8724-C8FD75E5C676}" presName="connTx" presStyleLbl="parChTrans1D2" presStyleIdx="0" presStyleCnt="4"/>
      <dgm:spPr/>
      <dgm:t>
        <a:bodyPr/>
        <a:lstStyle/>
        <a:p>
          <a:endParaRPr lang="zh-CN" altLang="en-US"/>
        </a:p>
      </dgm:t>
    </dgm:pt>
    <dgm:pt modelId="{E3DED250-8C92-465E-82E8-4636885F0935}" type="pres">
      <dgm:prSet presAssocID="{FE5C465C-C649-40D3-9437-2B5DB9FDEB0D}" presName="root2" presStyleCnt="0"/>
      <dgm:spPr/>
      <dgm:t>
        <a:bodyPr/>
        <a:lstStyle/>
        <a:p>
          <a:endParaRPr lang="zh-CN" altLang="en-US"/>
        </a:p>
      </dgm:t>
    </dgm:pt>
    <dgm:pt modelId="{6FF7F00D-5533-4063-BB55-09D1941B0B85}" type="pres">
      <dgm:prSet presAssocID="{FE5C465C-C649-40D3-9437-2B5DB9FDEB0D}" presName="LevelTwoTextNode" presStyleLbl="node2" presStyleIdx="0" presStyleCnt="4" custScaleX="88649" custScaleY="72493">
        <dgm:presLayoutVars>
          <dgm:chPref val="3"/>
        </dgm:presLayoutVars>
      </dgm:prSet>
      <dgm:spPr/>
      <dgm:t>
        <a:bodyPr/>
        <a:lstStyle/>
        <a:p>
          <a:endParaRPr lang="zh-CN" altLang="en-US"/>
        </a:p>
      </dgm:t>
    </dgm:pt>
    <dgm:pt modelId="{56C192D2-6FF1-4A90-8675-4695DA9910D4}" type="pres">
      <dgm:prSet presAssocID="{FE5C465C-C649-40D3-9437-2B5DB9FDEB0D}" presName="level3hierChild" presStyleCnt="0"/>
      <dgm:spPr/>
      <dgm:t>
        <a:bodyPr/>
        <a:lstStyle/>
        <a:p>
          <a:endParaRPr lang="zh-CN" altLang="en-US"/>
        </a:p>
      </dgm:t>
    </dgm:pt>
    <dgm:pt modelId="{B09A5999-7383-4E49-A8A8-3B62298F9AB8}" type="pres">
      <dgm:prSet presAssocID="{8F0C0A15-272E-4C34-910D-1A47149FF535}" presName="conn2-1" presStyleLbl="parChTrans1D2" presStyleIdx="1" presStyleCnt="4"/>
      <dgm:spPr/>
      <dgm:t>
        <a:bodyPr/>
        <a:lstStyle/>
        <a:p>
          <a:endParaRPr lang="zh-CN" altLang="en-US"/>
        </a:p>
      </dgm:t>
    </dgm:pt>
    <dgm:pt modelId="{38D7D71A-A62D-4F84-B4F0-40723E57D94A}" type="pres">
      <dgm:prSet presAssocID="{8F0C0A15-272E-4C34-910D-1A47149FF535}" presName="connTx" presStyleLbl="parChTrans1D2" presStyleIdx="1" presStyleCnt="4"/>
      <dgm:spPr/>
      <dgm:t>
        <a:bodyPr/>
        <a:lstStyle/>
        <a:p>
          <a:endParaRPr lang="zh-CN" altLang="en-US"/>
        </a:p>
      </dgm:t>
    </dgm:pt>
    <dgm:pt modelId="{4DC37730-8DED-4502-8E58-D1A4C637639E}" type="pres">
      <dgm:prSet presAssocID="{A352723D-1652-4536-B5BA-9BA34E77E0EF}" presName="root2" presStyleCnt="0"/>
      <dgm:spPr/>
      <dgm:t>
        <a:bodyPr/>
        <a:lstStyle/>
        <a:p>
          <a:endParaRPr lang="zh-CN" altLang="en-US"/>
        </a:p>
      </dgm:t>
    </dgm:pt>
    <dgm:pt modelId="{519D3423-23AE-497C-BF42-27632697711A}" type="pres">
      <dgm:prSet presAssocID="{A352723D-1652-4536-B5BA-9BA34E77E0EF}" presName="LevelTwoTextNode" presStyleLbl="node2" presStyleIdx="1" presStyleCnt="4" custScaleX="88649" custScaleY="72493">
        <dgm:presLayoutVars>
          <dgm:chPref val="3"/>
        </dgm:presLayoutVars>
      </dgm:prSet>
      <dgm:spPr/>
      <dgm:t>
        <a:bodyPr/>
        <a:lstStyle/>
        <a:p>
          <a:endParaRPr lang="zh-CN" altLang="en-US"/>
        </a:p>
      </dgm:t>
    </dgm:pt>
    <dgm:pt modelId="{20D29A88-61EF-49BB-990D-5A3C5008FF43}" type="pres">
      <dgm:prSet presAssocID="{A352723D-1652-4536-B5BA-9BA34E77E0EF}" presName="level3hierChild" presStyleCnt="0"/>
      <dgm:spPr/>
      <dgm:t>
        <a:bodyPr/>
        <a:lstStyle/>
        <a:p>
          <a:endParaRPr lang="zh-CN" altLang="en-US"/>
        </a:p>
      </dgm:t>
    </dgm:pt>
    <dgm:pt modelId="{54AC39B0-EA95-4424-9535-F0D3CC9ABD08}" type="pres">
      <dgm:prSet presAssocID="{567F4695-B164-4E26-9BA4-0BCF796FC9DB}" presName="conn2-1" presStyleLbl="parChTrans1D2" presStyleIdx="2" presStyleCnt="4"/>
      <dgm:spPr/>
      <dgm:t>
        <a:bodyPr/>
        <a:lstStyle/>
        <a:p>
          <a:endParaRPr lang="zh-CN" altLang="en-US"/>
        </a:p>
      </dgm:t>
    </dgm:pt>
    <dgm:pt modelId="{C98DCE14-6D5E-4802-BE28-22256D5405EA}" type="pres">
      <dgm:prSet presAssocID="{567F4695-B164-4E26-9BA4-0BCF796FC9DB}" presName="connTx" presStyleLbl="parChTrans1D2" presStyleIdx="2" presStyleCnt="4"/>
      <dgm:spPr/>
      <dgm:t>
        <a:bodyPr/>
        <a:lstStyle/>
        <a:p>
          <a:endParaRPr lang="zh-CN" altLang="en-US"/>
        </a:p>
      </dgm:t>
    </dgm:pt>
    <dgm:pt modelId="{C500E1CB-0F97-4034-A221-0399149CF84B}" type="pres">
      <dgm:prSet presAssocID="{97C822B2-8CAE-402B-AFB0-B8F785C1AFE0}" presName="root2" presStyleCnt="0"/>
      <dgm:spPr/>
      <dgm:t>
        <a:bodyPr/>
        <a:lstStyle/>
        <a:p>
          <a:endParaRPr lang="zh-CN" altLang="en-US"/>
        </a:p>
      </dgm:t>
    </dgm:pt>
    <dgm:pt modelId="{13C2464F-02E0-4AE0-B8C7-F7A63968E1CC}" type="pres">
      <dgm:prSet presAssocID="{97C822B2-8CAE-402B-AFB0-B8F785C1AFE0}" presName="LevelTwoTextNode" presStyleLbl="node2" presStyleIdx="2" presStyleCnt="4" custScaleX="88649" custScaleY="72493">
        <dgm:presLayoutVars>
          <dgm:chPref val="3"/>
        </dgm:presLayoutVars>
      </dgm:prSet>
      <dgm:spPr/>
      <dgm:t>
        <a:bodyPr/>
        <a:lstStyle/>
        <a:p>
          <a:endParaRPr lang="zh-CN" altLang="en-US"/>
        </a:p>
      </dgm:t>
    </dgm:pt>
    <dgm:pt modelId="{14B046DE-679A-46A2-A895-18648F1E16E7}" type="pres">
      <dgm:prSet presAssocID="{97C822B2-8CAE-402B-AFB0-B8F785C1AFE0}" presName="level3hierChild" presStyleCnt="0"/>
      <dgm:spPr/>
      <dgm:t>
        <a:bodyPr/>
        <a:lstStyle/>
        <a:p>
          <a:endParaRPr lang="zh-CN" altLang="en-US"/>
        </a:p>
      </dgm:t>
    </dgm:pt>
    <dgm:pt modelId="{D4C04E5F-21F9-406B-B496-BB4C3231B349}" type="pres">
      <dgm:prSet presAssocID="{BAE744E7-FF16-482E-BAC0-FCB31623772E}" presName="conn2-1" presStyleLbl="parChTrans1D2" presStyleIdx="3" presStyleCnt="4"/>
      <dgm:spPr/>
      <dgm:t>
        <a:bodyPr/>
        <a:lstStyle/>
        <a:p>
          <a:endParaRPr lang="zh-CN" altLang="en-US"/>
        </a:p>
      </dgm:t>
    </dgm:pt>
    <dgm:pt modelId="{1B1FDDB8-8DA3-419B-9C0D-CD55316B4411}" type="pres">
      <dgm:prSet presAssocID="{BAE744E7-FF16-482E-BAC0-FCB31623772E}" presName="connTx" presStyleLbl="parChTrans1D2" presStyleIdx="3" presStyleCnt="4"/>
      <dgm:spPr/>
      <dgm:t>
        <a:bodyPr/>
        <a:lstStyle/>
        <a:p>
          <a:endParaRPr lang="zh-CN" altLang="en-US"/>
        </a:p>
      </dgm:t>
    </dgm:pt>
    <dgm:pt modelId="{50DB22CB-FE18-4BFE-828A-51D42DDD761C}" type="pres">
      <dgm:prSet presAssocID="{8D42906C-495F-4964-A1D1-9803468CDB2A}" presName="root2" presStyleCnt="0"/>
      <dgm:spPr/>
      <dgm:t>
        <a:bodyPr/>
        <a:lstStyle/>
        <a:p>
          <a:endParaRPr lang="zh-CN" altLang="en-US"/>
        </a:p>
      </dgm:t>
    </dgm:pt>
    <dgm:pt modelId="{501B03FB-FB2A-48A7-92DC-F8A8F892BD17}" type="pres">
      <dgm:prSet presAssocID="{8D42906C-495F-4964-A1D1-9803468CDB2A}" presName="LevelTwoTextNode" presStyleLbl="node2" presStyleIdx="3" presStyleCnt="4" custScaleX="88649" custScaleY="72493">
        <dgm:presLayoutVars>
          <dgm:chPref val="3"/>
        </dgm:presLayoutVars>
      </dgm:prSet>
      <dgm:spPr/>
      <dgm:t>
        <a:bodyPr/>
        <a:lstStyle/>
        <a:p>
          <a:endParaRPr lang="zh-CN" altLang="en-US"/>
        </a:p>
      </dgm:t>
    </dgm:pt>
    <dgm:pt modelId="{A7C38E96-8620-40C7-B336-578C44CAF17B}" type="pres">
      <dgm:prSet presAssocID="{8D42906C-495F-4964-A1D1-9803468CDB2A}" presName="level3hierChild" presStyleCnt="0"/>
      <dgm:spPr/>
      <dgm:t>
        <a:bodyPr/>
        <a:lstStyle/>
        <a:p>
          <a:endParaRPr lang="zh-CN" altLang="en-US"/>
        </a:p>
      </dgm:t>
    </dgm:pt>
  </dgm:ptLst>
  <dgm:cxnLst>
    <dgm:cxn modelId="{197FE2EF-DFE1-4D06-B274-8E54A0846D2E}" type="presOf" srcId="{22B54407-04B3-4E93-8724-C8FD75E5C676}" destId="{7FC295E1-C037-4D6E-86EE-687F7187C58D}" srcOrd="0" destOrd="0" presId="urn:microsoft.com/office/officeart/2008/layout/HorizontalMultiLevelHierarchy"/>
    <dgm:cxn modelId="{AA36B93F-A659-4C6B-AD94-3F115601C4C9}" type="presOf" srcId="{8F0C0A15-272E-4C34-910D-1A47149FF535}" destId="{B09A5999-7383-4E49-A8A8-3B62298F9AB8}" srcOrd="0" destOrd="0" presId="urn:microsoft.com/office/officeart/2008/layout/HorizontalMultiLevelHierarchy"/>
    <dgm:cxn modelId="{321F3964-6DEC-40FB-A4BB-BAE4EF116FDD}" srcId="{ECD1A341-4834-4E40-9899-067922C81636}" destId="{8D42906C-495F-4964-A1D1-9803468CDB2A}" srcOrd="3" destOrd="0" parTransId="{BAE744E7-FF16-482E-BAC0-FCB31623772E}" sibTransId="{69F65B68-94DA-4986-BDDB-5D50170F8689}"/>
    <dgm:cxn modelId="{AD386932-883E-4CA8-9410-0FE432B69C0B}" type="presOf" srcId="{BAE744E7-FF16-482E-BAC0-FCB31623772E}" destId="{D4C04E5F-21F9-406B-B496-BB4C3231B349}" srcOrd="0" destOrd="0" presId="urn:microsoft.com/office/officeart/2008/layout/HorizontalMultiLevelHierarchy"/>
    <dgm:cxn modelId="{824CCB25-394E-4096-B7FC-C902FAF2AF02}" type="presOf" srcId="{22B54407-04B3-4E93-8724-C8FD75E5C676}" destId="{A184D16A-A1DF-4D0B-A152-D592462E3F5D}" srcOrd="1" destOrd="0" presId="urn:microsoft.com/office/officeart/2008/layout/HorizontalMultiLevelHierarchy"/>
    <dgm:cxn modelId="{00A9EA96-249A-4894-A05D-BFEE0943A5F2}" type="presOf" srcId="{ECD1A341-4834-4E40-9899-067922C81636}" destId="{3682F715-C976-499A-B719-BC4080F43E0F}" srcOrd="0" destOrd="0" presId="urn:microsoft.com/office/officeart/2008/layout/HorizontalMultiLevelHierarchy"/>
    <dgm:cxn modelId="{1F906FAA-0087-4384-89F3-BAF0C88A5C2E}" type="presOf" srcId="{8D42906C-495F-4964-A1D1-9803468CDB2A}" destId="{501B03FB-FB2A-48A7-92DC-F8A8F892BD17}" srcOrd="0" destOrd="0" presId="urn:microsoft.com/office/officeart/2008/layout/HorizontalMultiLevelHierarchy"/>
    <dgm:cxn modelId="{263BD907-EBB4-4256-9E47-711DE082310F}" type="presOf" srcId="{567F4695-B164-4E26-9BA4-0BCF796FC9DB}" destId="{54AC39B0-EA95-4424-9535-F0D3CC9ABD08}" srcOrd="0" destOrd="0" presId="urn:microsoft.com/office/officeart/2008/layout/HorizontalMultiLevelHierarchy"/>
    <dgm:cxn modelId="{BB298C82-900D-4BF0-A6BB-9C7CDFEB4803}" type="presOf" srcId="{567F4695-B164-4E26-9BA4-0BCF796FC9DB}" destId="{C98DCE14-6D5E-4802-BE28-22256D5405EA}" srcOrd="1" destOrd="0" presId="urn:microsoft.com/office/officeart/2008/layout/HorizontalMultiLevelHierarchy"/>
    <dgm:cxn modelId="{E40768DF-45A8-4BD2-B7EE-9933479E9228}" type="presOf" srcId="{8B25B65B-1F62-43A3-A38C-C5F3F93D9D56}" destId="{2EFD51AD-721C-4713-9760-7340076ABE6D}" srcOrd="0" destOrd="0" presId="urn:microsoft.com/office/officeart/2008/layout/HorizontalMultiLevelHierarchy"/>
    <dgm:cxn modelId="{47CCA18E-CA96-4583-A37A-9ED144163022}" type="presOf" srcId="{97C822B2-8CAE-402B-AFB0-B8F785C1AFE0}" destId="{13C2464F-02E0-4AE0-B8C7-F7A63968E1CC}" srcOrd="0" destOrd="0" presId="urn:microsoft.com/office/officeart/2008/layout/HorizontalMultiLevelHierarchy"/>
    <dgm:cxn modelId="{3E67ABED-C2A3-4482-A403-E3EE96A3FFA6}" type="presOf" srcId="{8F0C0A15-272E-4C34-910D-1A47149FF535}" destId="{38D7D71A-A62D-4F84-B4F0-40723E57D94A}" srcOrd="1" destOrd="0" presId="urn:microsoft.com/office/officeart/2008/layout/HorizontalMultiLevelHierarchy"/>
    <dgm:cxn modelId="{CFCEBFD2-27FC-4AB3-B2BC-0C7D22C90F96}" srcId="{ECD1A341-4834-4E40-9899-067922C81636}" destId="{97C822B2-8CAE-402B-AFB0-B8F785C1AFE0}" srcOrd="2" destOrd="0" parTransId="{567F4695-B164-4E26-9BA4-0BCF796FC9DB}" sibTransId="{26B95A5F-6E61-4A4D-BBDA-816346D67C85}"/>
    <dgm:cxn modelId="{60DB0E7A-9905-4A67-95D9-10A100EFBD1C}" srcId="{8B25B65B-1F62-43A3-A38C-C5F3F93D9D56}" destId="{ECD1A341-4834-4E40-9899-067922C81636}" srcOrd="0" destOrd="0" parTransId="{C182E50B-D70A-40B2-BD35-0C083277F86E}" sibTransId="{A5FA6976-997B-451E-8D03-624F60F00517}"/>
    <dgm:cxn modelId="{8A6B772D-F835-4044-AB27-5F320BFBAA4D}" type="presOf" srcId="{BAE744E7-FF16-482E-BAC0-FCB31623772E}" destId="{1B1FDDB8-8DA3-419B-9C0D-CD55316B4411}" srcOrd="1" destOrd="0" presId="urn:microsoft.com/office/officeart/2008/layout/HorizontalMultiLevelHierarchy"/>
    <dgm:cxn modelId="{0ACB00F9-80E3-4B1C-92ED-4B3114641A6F}" type="presOf" srcId="{A352723D-1652-4536-B5BA-9BA34E77E0EF}" destId="{519D3423-23AE-497C-BF42-27632697711A}" srcOrd="0" destOrd="0" presId="urn:microsoft.com/office/officeart/2008/layout/HorizontalMultiLevelHierarchy"/>
    <dgm:cxn modelId="{5280C48F-5017-45CB-A30F-7C1B03B52BF8}" srcId="{ECD1A341-4834-4E40-9899-067922C81636}" destId="{A352723D-1652-4536-B5BA-9BA34E77E0EF}" srcOrd="1" destOrd="0" parTransId="{8F0C0A15-272E-4C34-910D-1A47149FF535}" sibTransId="{C86BBD54-0351-403C-84DF-6E681E398C18}"/>
    <dgm:cxn modelId="{039AB770-9829-44E9-96BF-A2E62689C7C6}" type="presOf" srcId="{FE5C465C-C649-40D3-9437-2B5DB9FDEB0D}" destId="{6FF7F00D-5533-4063-BB55-09D1941B0B85}" srcOrd="0" destOrd="0" presId="urn:microsoft.com/office/officeart/2008/layout/HorizontalMultiLevelHierarchy"/>
    <dgm:cxn modelId="{89392B03-D5E7-4182-96FD-44236DAF7D55}" srcId="{ECD1A341-4834-4E40-9899-067922C81636}" destId="{FE5C465C-C649-40D3-9437-2B5DB9FDEB0D}" srcOrd="0" destOrd="0" parTransId="{22B54407-04B3-4E93-8724-C8FD75E5C676}" sibTransId="{31738F91-4D57-42B5-819F-2FE6455F1245}"/>
    <dgm:cxn modelId="{29AC2AA7-89C3-4331-868C-57D71CFB70BC}" type="presParOf" srcId="{2EFD51AD-721C-4713-9760-7340076ABE6D}" destId="{D420A0C4-DF03-4370-B4A1-F41AB6E94815}" srcOrd="0" destOrd="0" presId="urn:microsoft.com/office/officeart/2008/layout/HorizontalMultiLevelHierarchy"/>
    <dgm:cxn modelId="{32723F73-1AE4-4A16-9942-FFE1B944B159}" type="presParOf" srcId="{D420A0C4-DF03-4370-B4A1-F41AB6E94815}" destId="{3682F715-C976-499A-B719-BC4080F43E0F}" srcOrd="0" destOrd="0" presId="urn:microsoft.com/office/officeart/2008/layout/HorizontalMultiLevelHierarchy"/>
    <dgm:cxn modelId="{3DB0EDF3-10AD-49CD-87E1-0C83D8BE630E}" type="presParOf" srcId="{D420A0C4-DF03-4370-B4A1-F41AB6E94815}" destId="{EABF0B55-2D32-475B-8ED3-90ED1A6980B7}" srcOrd="1" destOrd="0" presId="urn:microsoft.com/office/officeart/2008/layout/HorizontalMultiLevelHierarchy"/>
    <dgm:cxn modelId="{992856A4-B6D6-48DF-9634-7749F0931134}" type="presParOf" srcId="{EABF0B55-2D32-475B-8ED3-90ED1A6980B7}" destId="{7FC295E1-C037-4D6E-86EE-687F7187C58D}" srcOrd="0" destOrd="0" presId="urn:microsoft.com/office/officeart/2008/layout/HorizontalMultiLevelHierarchy"/>
    <dgm:cxn modelId="{9DEADF85-D211-4773-80A4-2405DF4F7D8B}" type="presParOf" srcId="{7FC295E1-C037-4D6E-86EE-687F7187C58D}" destId="{A184D16A-A1DF-4D0B-A152-D592462E3F5D}" srcOrd="0" destOrd="0" presId="urn:microsoft.com/office/officeart/2008/layout/HorizontalMultiLevelHierarchy"/>
    <dgm:cxn modelId="{76647163-3BA9-454E-8BEF-B47A39B54ADA}" type="presParOf" srcId="{EABF0B55-2D32-475B-8ED3-90ED1A6980B7}" destId="{E3DED250-8C92-465E-82E8-4636885F0935}" srcOrd="1" destOrd="0" presId="urn:microsoft.com/office/officeart/2008/layout/HorizontalMultiLevelHierarchy"/>
    <dgm:cxn modelId="{2482E59E-B398-43AE-9479-21781AE9F1DB}" type="presParOf" srcId="{E3DED250-8C92-465E-82E8-4636885F0935}" destId="{6FF7F00D-5533-4063-BB55-09D1941B0B85}" srcOrd="0" destOrd="0" presId="urn:microsoft.com/office/officeart/2008/layout/HorizontalMultiLevelHierarchy"/>
    <dgm:cxn modelId="{DED1E070-D39E-456A-B127-23A19F812F5A}" type="presParOf" srcId="{E3DED250-8C92-465E-82E8-4636885F0935}" destId="{56C192D2-6FF1-4A90-8675-4695DA9910D4}" srcOrd="1" destOrd="0" presId="urn:microsoft.com/office/officeart/2008/layout/HorizontalMultiLevelHierarchy"/>
    <dgm:cxn modelId="{3DBE5E88-313F-4903-BE30-EFB534429A13}" type="presParOf" srcId="{EABF0B55-2D32-475B-8ED3-90ED1A6980B7}" destId="{B09A5999-7383-4E49-A8A8-3B62298F9AB8}" srcOrd="2" destOrd="0" presId="urn:microsoft.com/office/officeart/2008/layout/HorizontalMultiLevelHierarchy"/>
    <dgm:cxn modelId="{E5108B3A-1FAE-443C-9C88-966E79E8DAC2}" type="presParOf" srcId="{B09A5999-7383-4E49-A8A8-3B62298F9AB8}" destId="{38D7D71A-A62D-4F84-B4F0-40723E57D94A}" srcOrd="0" destOrd="0" presId="urn:microsoft.com/office/officeart/2008/layout/HorizontalMultiLevelHierarchy"/>
    <dgm:cxn modelId="{42915132-109E-42A1-B3D9-EF72FEB66002}" type="presParOf" srcId="{EABF0B55-2D32-475B-8ED3-90ED1A6980B7}" destId="{4DC37730-8DED-4502-8E58-D1A4C637639E}" srcOrd="3" destOrd="0" presId="urn:microsoft.com/office/officeart/2008/layout/HorizontalMultiLevelHierarchy"/>
    <dgm:cxn modelId="{A8E8E413-A912-4F99-B192-BAD143A69C74}" type="presParOf" srcId="{4DC37730-8DED-4502-8E58-D1A4C637639E}" destId="{519D3423-23AE-497C-BF42-27632697711A}" srcOrd="0" destOrd="0" presId="urn:microsoft.com/office/officeart/2008/layout/HorizontalMultiLevelHierarchy"/>
    <dgm:cxn modelId="{207FC3A9-4445-4839-BE9A-A18C2CB2E5C4}" type="presParOf" srcId="{4DC37730-8DED-4502-8E58-D1A4C637639E}" destId="{20D29A88-61EF-49BB-990D-5A3C5008FF43}" srcOrd="1" destOrd="0" presId="urn:microsoft.com/office/officeart/2008/layout/HorizontalMultiLevelHierarchy"/>
    <dgm:cxn modelId="{4E308D03-17D3-471D-8432-DC82F1DBC2A5}" type="presParOf" srcId="{EABF0B55-2D32-475B-8ED3-90ED1A6980B7}" destId="{54AC39B0-EA95-4424-9535-F0D3CC9ABD08}" srcOrd="4" destOrd="0" presId="urn:microsoft.com/office/officeart/2008/layout/HorizontalMultiLevelHierarchy"/>
    <dgm:cxn modelId="{1BB08161-F7A3-4051-9421-87CE31FA0A4D}" type="presParOf" srcId="{54AC39B0-EA95-4424-9535-F0D3CC9ABD08}" destId="{C98DCE14-6D5E-4802-BE28-22256D5405EA}" srcOrd="0" destOrd="0" presId="urn:microsoft.com/office/officeart/2008/layout/HorizontalMultiLevelHierarchy"/>
    <dgm:cxn modelId="{D9D6E514-5DEA-4BFE-AE9A-5C77BA74EAF5}" type="presParOf" srcId="{EABF0B55-2D32-475B-8ED3-90ED1A6980B7}" destId="{C500E1CB-0F97-4034-A221-0399149CF84B}" srcOrd="5" destOrd="0" presId="urn:microsoft.com/office/officeart/2008/layout/HorizontalMultiLevelHierarchy"/>
    <dgm:cxn modelId="{77CA38FA-6578-449E-B656-5A16E7F463CA}" type="presParOf" srcId="{C500E1CB-0F97-4034-A221-0399149CF84B}" destId="{13C2464F-02E0-4AE0-B8C7-F7A63968E1CC}" srcOrd="0" destOrd="0" presId="urn:microsoft.com/office/officeart/2008/layout/HorizontalMultiLevelHierarchy"/>
    <dgm:cxn modelId="{3F38BA2A-1868-4614-83A6-83105404937F}" type="presParOf" srcId="{C500E1CB-0F97-4034-A221-0399149CF84B}" destId="{14B046DE-679A-46A2-A895-18648F1E16E7}" srcOrd="1" destOrd="0" presId="urn:microsoft.com/office/officeart/2008/layout/HorizontalMultiLevelHierarchy"/>
    <dgm:cxn modelId="{6E7036EB-2F2F-4308-9BA5-70A44ECD2DCB}" type="presParOf" srcId="{EABF0B55-2D32-475B-8ED3-90ED1A6980B7}" destId="{D4C04E5F-21F9-406B-B496-BB4C3231B349}" srcOrd="6" destOrd="0" presId="urn:microsoft.com/office/officeart/2008/layout/HorizontalMultiLevelHierarchy"/>
    <dgm:cxn modelId="{9B13EED0-0D4B-4262-BDCE-98F6457640AF}" type="presParOf" srcId="{D4C04E5F-21F9-406B-B496-BB4C3231B349}" destId="{1B1FDDB8-8DA3-419B-9C0D-CD55316B4411}" srcOrd="0" destOrd="0" presId="urn:microsoft.com/office/officeart/2008/layout/HorizontalMultiLevelHierarchy"/>
    <dgm:cxn modelId="{6DB7E351-2CC3-48A1-BEF0-31FB5915D338}" type="presParOf" srcId="{EABF0B55-2D32-475B-8ED3-90ED1A6980B7}" destId="{50DB22CB-FE18-4BFE-828A-51D42DDD761C}" srcOrd="7" destOrd="0" presId="urn:microsoft.com/office/officeart/2008/layout/HorizontalMultiLevelHierarchy"/>
    <dgm:cxn modelId="{A901A593-5EAB-43D6-B8F0-EF1057F634BC}" type="presParOf" srcId="{50DB22CB-FE18-4BFE-828A-51D42DDD761C}" destId="{501B03FB-FB2A-48A7-92DC-F8A8F892BD17}" srcOrd="0" destOrd="0" presId="urn:microsoft.com/office/officeart/2008/layout/HorizontalMultiLevelHierarchy"/>
    <dgm:cxn modelId="{8EB96860-A0B0-45A3-90B3-17BB8AEE9869}" type="presParOf" srcId="{50DB22CB-FE18-4BFE-828A-51D42DDD761C}" destId="{A7C38E96-8620-40C7-B336-578C44CAF17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04E5F-21F9-406B-B496-BB4C3231B349}">
      <dsp:nvSpPr>
        <dsp:cNvPr id="0" name=""/>
        <dsp:cNvSpPr/>
      </dsp:nvSpPr>
      <dsp:spPr>
        <a:xfrm>
          <a:off x="786475" y="2032000"/>
          <a:ext cx="1720851" cy="1129202"/>
        </a:xfrm>
        <a:custGeom>
          <a:avLst/>
          <a:gdLst/>
          <a:ahLst/>
          <a:cxnLst/>
          <a:rect l="0" t="0" r="0" b="0"/>
          <a:pathLst>
            <a:path>
              <a:moveTo>
                <a:pt x="0" y="0"/>
              </a:moveTo>
              <a:lnTo>
                <a:pt x="860425" y="0"/>
              </a:lnTo>
              <a:lnTo>
                <a:pt x="860425" y="1129202"/>
              </a:lnTo>
              <a:lnTo>
                <a:pt x="1720851" y="112920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595444" y="2545144"/>
        <a:ext cx="102912" cy="102912"/>
      </dsp:txXfrm>
    </dsp:sp>
    <dsp:sp modelId="{54AC39B0-EA95-4424-9535-F0D3CC9ABD08}">
      <dsp:nvSpPr>
        <dsp:cNvPr id="0" name=""/>
        <dsp:cNvSpPr/>
      </dsp:nvSpPr>
      <dsp:spPr>
        <a:xfrm>
          <a:off x="786475" y="2032000"/>
          <a:ext cx="1720851" cy="376400"/>
        </a:xfrm>
        <a:custGeom>
          <a:avLst/>
          <a:gdLst/>
          <a:ahLst/>
          <a:cxnLst/>
          <a:rect l="0" t="0" r="0" b="0"/>
          <a:pathLst>
            <a:path>
              <a:moveTo>
                <a:pt x="0" y="0"/>
              </a:moveTo>
              <a:lnTo>
                <a:pt x="860425" y="0"/>
              </a:lnTo>
              <a:lnTo>
                <a:pt x="860425" y="376400"/>
              </a:lnTo>
              <a:lnTo>
                <a:pt x="1720851" y="37640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602862" y="2176162"/>
        <a:ext cx="88076" cy="88076"/>
      </dsp:txXfrm>
    </dsp:sp>
    <dsp:sp modelId="{B09A5999-7383-4E49-A8A8-3B62298F9AB8}">
      <dsp:nvSpPr>
        <dsp:cNvPr id="0" name=""/>
        <dsp:cNvSpPr/>
      </dsp:nvSpPr>
      <dsp:spPr>
        <a:xfrm>
          <a:off x="786475" y="1655599"/>
          <a:ext cx="1720851" cy="376400"/>
        </a:xfrm>
        <a:custGeom>
          <a:avLst/>
          <a:gdLst/>
          <a:ahLst/>
          <a:cxnLst/>
          <a:rect l="0" t="0" r="0" b="0"/>
          <a:pathLst>
            <a:path>
              <a:moveTo>
                <a:pt x="0" y="376400"/>
              </a:moveTo>
              <a:lnTo>
                <a:pt x="860425" y="376400"/>
              </a:lnTo>
              <a:lnTo>
                <a:pt x="860425" y="0"/>
              </a:lnTo>
              <a:lnTo>
                <a:pt x="1720851"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602862" y="1799761"/>
        <a:ext cx="88076" cy="88076"/>
      </dsp:txXfrm>
    </dsp:sp>
    <dsp:sp modelId="{7FC295E1-C037-4D6E-86EE-687F7187C58D}">
      <dsp:nvSpPr>
        <dsp:cNvPr id="0" name=""/>
        <dsp:cNvSpPr/>
      </dsp:nvSpPr>
      <dsp:spPr>
        <a:xfrm>
          <a:off x="786475" y="902797"/>
          <a:ext cx="1720851" cy="1129202"/>
        </a:xfrm>
        <a:custGeom>
          <a:avLst/>
          <a:gdLst/>
          <a:ahLst/>
          <a:cxnLst/>
          <a:rect l="0" t="0" r="0" b="0"/>
          <a:pathLst>
            <a:path>
              <a:moveTo>
                <a:pt x="0" y="1129202"/>
              </a:moveTo>
              <a:lnTo>
                <a:pt x="860425" y="1129202"/>
              </a:lnTo>
              <a:lnTo>
                <a:pt x="860425" y="0"/>
              </a:lnTo>
              <a:lnTo>
                <a:pt x="1720851"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595444" y="1415942"/>
        <a:ext cx="102912" cy="102912"/>
      </dsp:txXfrm>
    </dsp:sp>
    <dsp:sp modelId="{3682F715-C976-499A-B719-BC4080F43E0F}">
      <dsp:nvSpPr>
        <dsp:cNvPr id="0" name=""/>
        <dsp:cNvSpPr/>
      </dsp:nvSpPr>
      <dsp:spPr>
        <a:xfrm rot="16200000">
          <a:off x="-1574182" y="1703341"/>
          <a:ext cx="4064000" cy="65731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t>贸促会原产地证申请</a:t>
          </a:r>
          <a:endParaRPr lang="zh-CN" altLang="en-US" sz="2800" kern="1200" dirty="0"/>
        </a:p>
      </dsp:txBody>
      <dsp:txXfrm>
        <a:off x="-1574182" y="1703341"/>
        <a:ext cx="4064000" cy="657316"/>
      </dsp:txXfrm>
    </dsp:sp>
    <dsp:sp modelId="{6FF7F00D-5533-4063-BB55-09D1941B0B85}">
      <dsp:nvSpPr>
        <dsp:cNvPr id="0" name=""/>
        <dsp:cNvSpPr/>
      </dsp:nvSpPr>
      <dsp:spPr>
        <a:xfrm>
          <a:off x="2507326" y="622916"/>
          <a:ext cx="2245199" cy="5597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原产地证</a:t>
          </a:r>
          <a:endParaRPr lang="zh-CN" altLang="en-US" sz="2000" kern="1200" dirty="0"/>
        </a:p>
      </dsp:txBody>
      <dsp:txXfrm>
        <a:off x="2507326" y="622916"/>
        <a:ext cx="2245199" cy="559761"/>
      </dsp:txXfrm>
    </dsp:sp>
    <dsp:sp modelId="{519D3423-23AE-497C-BF42-27632697711A}">
      <dsp:nvSpPr>
        <dsp:cNvPr id="0" name=""/>
        <dsp:cNvSpPr/>
      </dsp:nvSpPr>
      <dsp:spPr>
        <a:xfrm>
          <a:off x="2507326" y="1375718"/>
          <a:ext cx="2245199" cy="5597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商品备案</a:t>
          </a:r>
          <a:endParaRPr lang="zh-CN" altLang="en-US" sz="2000" kern="1200" dirty="0"/>
        </a:p>
      </dsp:txBody>
      <dsp:txXfrm>
        <a:off x="2507326" y="1375718"/>
        <a:ext cx="2245199" cy="559761"/>
      </dsp:txXfrm>
    </dsp:sp>
    <dsp:sp modelId="{13C2464F-02E0-4AE0-B8C7-F7A63968E1CC}">
      <dsp:nvSpPr>
        <dsp:cNvPr id="0" name=""/>
        <dsp:cNvSpPr/>
      </dsp:nvSpPr>
      <dsp:spPr>
        <a:xfrm>
          <a:off x="2507326" y="2128520"/>
          <a:ext cx="2245199" cy="5597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基础资料</a:t>
          </a:r>
          <a:endParaRPr lang="zh-CN" altLang="en-US" sz="2000" kern="1200" dirty="0"/>
        </a:p>
      </dsp:txBody>
      <dsp:txXfrm>
        <a:off x="2507326" y="2128520"/>
        <a:ext cx="2245199" cy="559761"/>
      </dsp:txXfrm>
    </dsp:sp>
    <dsp:sp modelId="{501B03FB-FB2A-48A7-92DC-F8A8F892BD17}">
      <dsp:nvSpPr>
        <dsp:cNvPr id="0" name=""/>
        <dsp:cNvSpPr/>
      </dsp:nvSpPr>
      <dsp:spPr>
        <a:xfrm>
          <a:off x="2507326" y="2881321"/>
          <a:ext cx="2245199" cy="5597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数据同步</a:t>
          </a:r>
          <a:endParaRPr lang="zh-CN" altLang="en-US" sz="2000" kern="1200" dirty="0"/>
        </a:p>
      </dsp:txBody>
      <dsp:txXfrm>
        <a:off x="2507326" y="2881321"/>
        <a:ext cx="2245199" cy="5597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A1CDF-11D5-4543-B847-8C553BAA7535}" type="datetimeFigureOut">
              <a:rPr lang="zh-CN" altLang="en-US" smtClean="0"/>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05A55-AD54-418E-8363-F69C80394B89}" type="slidenum">
              <a:rPr lang="zh-CN" altLang="en-US" smtClean="0"/>
              <a:t>‹#›</a:t>
            </a:fld>
            <a:endParaRPr lang="zh-CN" altLang="en-US"/>
          </a:p>
        </p:txBody>
      </p:sp>
    </p:spTree>
    <p:extLst>
      <p:ext uri="{BB962C8B-B14F-4D97-AF65-F5344CB8AC3E}">
        <p14:creationId xmlns:p14="http://schemas.microsoft.com/office/powerpoint/2010/main" val="33175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4</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15</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16</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17</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18</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19</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21</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22</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23</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24</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25</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6</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26</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28</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29</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31</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32</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7</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9</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10</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11</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12</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13</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我们是先驱，要为全国同行业做贡献</a:t>
            </a:r>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t>14</a:t>
            </a:fld>
            <a:endParaRPr lang="zh-CN" altLang="en-US"/>
          </a:p>
        </p:txBody>
      </p:sp>
    </p:spTree>
    <p:extLst>
      <p:ext uri="{BB962C8B-B14F-4D97-AF65-F5344CB8AC3E}">
        <p14:creationId xmlns:p14="http://schemas.microsoft.com/office/powerpoint/2010/main" val="359023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bmp"/><Relationship Id="rId5" Type="http://schemas.openxmlformats.org/officeDocument/2006/relationships/image" Target="../media/image28.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7259" y="1593688"/>
            <a:ext cx="6945121" cy="830997"/>
          </a:xfrm>
          <a:prstGeom prst="rect">
            <a:avLst/>
          </a:prstGeom>
          <a:noFill/>
        </p:spPr>
        <p:txBody>
          <a:bodyPr wrap="square" rtlCol="0">
            <a:spAutoFit/>
          </a:bodyPr>
          <a:lstStyle/>
          <a:p>
            <a:r>
              <a:rPr lang="zh-CN" altLang="en-US" sz="4800" dirty="0" smtClean="0">
                <a:solidFill>
                  <a:schemeClr val="bg1"/>
                </a:solidFill>
                <a:latin typeface="微软雅黑" panose="020B0503020204020204" pitchFamily="34" charset="-122"/>
                <a:ea typeface="微软雅黑" panose="020B0503020204020204" pitchFamily="34" charset="-122"/>
              </a:rPr>
              <a:t>贸促会原产地证申请系统</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685890" y="2715766"/>
            <a:ext cx="3528392" cy="584775"/>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中国（河北）国际贸易单一窗口</a:t>
            </a:r>
            <a:r>
              <a:rPr lang="en-US" altLang="zh-CN" sz="1600" dirty="0" smtClean="0">
                <a:solidFill>
                  <a:schemeClr val="bg1"/>
                </a:solidFill>
                <a:latin typeface="微软雅黑" panose="020B0503020204020204" pitchFamily="34" charset="-122"/>
                <a:ea typeface="微软雅黑" panose="020B0503020204020204" pitchFamily="34" charset="-122"/>
              </a:rPr>
              <a:t>www.hebeieport.com</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a:extLst>
              <a:ext uri="{FF2B5EF4-FFF2-40B4-BE49-F238E27FC236}">
                <a16:creationId xmlns:a16="http://schemas.microsoft.com/office/drawing/2014/main" xmlns="" id="{34C67091-4B62-431C-9215-7B55DDDDD5A6}"/>
              </a:ext>
            </a:extLst>
          </p:cNvPr>
          <p:cNvCxnSpPr/>
          <p:nvPr/>
        </p:nvCxnSpPr>
        <p:spPr>
          <a:xfrm>
            <a:off x="1227279" y="2550425"/>
            <a:ext cx="6820933"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439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注册</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31590"/>
            <a:ext cx="806489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9">
            <a:extLst>
              <a:ext uri="{FF2B5EF4-FFF2-40B4-BE49-F238E27FC236}">
                <a16:creationId xmlns:a16="http://schemas.microsoft.com/office/drawing/2014/main" xmlns="" id="{C5511AE1-03FC-4459-9CFA-AC154800179E}"/>
              </a:ext>
            </a:extLst>
          </p:cNvPr>
          <p:cNvPicPr>
            <a:picLocks noChangeAspect="1"/>
          </p:cNvPicPr>
          <p:nvPr/>
        </p:nvPicPr>
        <p:blipFill>
          <a:blip r:embed="rId5"/>
          <a:stretch>
            <a:fillRect/>
          </a:stretch>
        </p:blipFill>
        <p:spPr>
          <a:xfrm>
            <a:off x="539552" y="1131591"/>
            <a:ext cx="8064896" cy="3528391"/>
          </a:xfrm>
          <a:prstGeom prst="rect">
            <a:avLst/>
          </a:prstGeom>
        </p:spPr>
      </p:pic>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762050"/>
            <a:ext cx="2232248" cy="369332"/>
          </a:xfrm>
          <a:prstGeom prst="rect">
            <a:avLst/>
          </a:prstGeom>
          <a:noFill/>
        </p:spPr>
        <p:txBody>
          <a:bodyPr wrap="square" rtlCol="0">
            <a:spAutoFit/>
          </a:bodyPr>
          <a:lstStyle/>
          <a:p>
            <a:r>
              <a:rPr lang="en-US" altLang="zh-CN" dirty="0" smtClean="0">
                <a:solidFill>
                  <a:srgbClr val="FF0000"/>
                </a:solidFill>
              </a:rPr>
              <a:t>www.hebeieport.com</a:t>
            </a:r>
            <a:endParaRPr lang="zh-CN" altLang="en-US" dirty="0">
              <a:solidFill>
                <a:srgbClr val="FF0000"/>
              </a:solidFill>
            </a:endParaRPr>
          </a:p>
        </p:txBody>
      </p:sp>
    </p:spTree>
    <p:extLst>
      <p:ext uri="{BB962C8B-B14F-4D97-AF65-F5344CB8AC3E}">
        <p14:creationId xmlns:p14="http://schemas.microsoft.com/office/powerpoint/2010/main" val="22586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D0EB7ACF-7C41-4F1A-B0F2-614C188B08B6}"/>
              </a:ext>
            </a:extLst>
          </p:cNvPr>
          <p:cNvPicPr>
            <a:picLocks noChangeAspect="1"/>
          </p:cNvPicPr>
          <p:nvPr/>
        </p:nvPicPr>
        <p:blipFill>
          <a:blip r:embed="rId3"/>
          <a:stretch>
            <a:fillRect/>
          </a:stretch>
        </p:blipFill>
        <p:spPr>
          <a:xfrm>
            <a:off x="611560" y="1131590"/>
            <a:ext cx="7920879" cy="3617110"/>
          </a:xfrm>
          <a:prstGeom prst="rect">
            <a:avLst/>
          </a:prstGeom>
        </p:spPr>
      </p:pic>
      <p:pic>
        <p:nvPicPr>
          <p:cNvPr id="11" name="图片">
            <a:extLst>
              <a:ext uri="{FF2B5EF4-FFF2-40B4-BE49-F238E27FC236}">
                <a16:creationId xmlns:a16="http://schemas.microsoft.com/office/drawing/2014/main" xmlns="" id="{5ED7DC7E-EEE8-40E1-BEB5-CEF6C1452C6E}"/>
              </a:ext>
            </a:extLst>
          </p:cNvPr>
          <p:cNvPicPr>
            <a:picLocks noChangeAspect="1"/>
          </p:cNvPicPr>
          <p:nvPr/>
        </p:nvPicPr>
        <p:blipFill>
          <a:blip r:embed="rId4" cstate="print"/>
          <a:stretch>
            <a:fillRect/>
          </a:stretch>
        </p:blipFill>
        <p:spPr>
          <a:xfrm>
            <a:off x="611560" y="1131590"/>
            <a:ext cx="7920880" cy="3617110"/>
          </a:xfrm>
          <a:prstGeom prst="rect">
            <a:avLst/>
          </a:prstGeom>
          <a:noFill/>
          <a:ln w="9525" cap="flat" cmpd="sng">
            <a:noFill/>
            <a:prstDash val="solid"/>
            <a:miter/>
          </a:ln>
        </p:spPr>
      </p:pic>
      <p:pic>
        <p:nvPicPr>
          <p:cNvPr id="2051" name="Picture 3" descr="C:\Users\今日世纪DIY\Desktop\images\品牌标志规范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注册</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spTree>
    <p:extLst>
      <p:ext uri="{BB962C8B-B14F-4D97-AF65-F5344CB8AC3E}">
        <p14:creationId xmlns:p14="http://schemas.microsoft.com/office/powerpoint/2010/main" val="15317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055E343E-E509-4F3E-8D11-9908FCE4480F}"/>
              </a:ext>
            </a:extLst>
          </p:cNvPr>
          <p:cNvPicPr>
            <a:picLocks noChangeAspect="1"/>
          </p:cNvPicPr>
          <p:nvPr/>
        </p:nvPicPr>
        <p:blipFill rotWithShape="1">
          <a:blip r:embed="rId3" cstate="print"/>
          <a:srcRect b="3370"/>
          <a:stretch/>
        </p:blipFill>
        <p:spPr>
          <a:xfrm>
            <a:off x="914400" y="1131590"/>
            <a:ext cx="4737720" cy="3640970"/>
          </a:xfrm>
          <a:prstGeom prst="rect">
            <a:avLst/>
          </a:prstGeom>
        </p:spPr>
      </p:pic>
      <p:pic>
        <p:nvPicPr>
          <p:cNvPr id="11" name="图片 10">
            <a:extLst>
              <a:ext uri="{FF2B5EF4-FFF2-40B4-BE49-F238E27FC236}">
                <a16:creationId xmlns:a16="http://schemas.microsoft.com/office/drawing/2014/main" xmlns="" id="{22BE778A-2974-43A2-8A05-6E74FA2C719E}"/>
              </a:ext>
            </a:extLst>
          </p:cNvPr>
          <p:cNvPicPr/>
          <p:nvPr/>
        </p:nvPicPr>
        <p:blipFill>
          <a:blip r:embed="rId4" cstate="print"/>
          <a:srcRect l="14758" t="1389" r="20575" b="12676"/>
          <a:stretch>
            <a:fillRect/>
          </a:stretch>
        </p:blipFill>
        <p:spPr>
          <a:xfrm>
            <a:off x="611560" y="1131590"/>
            <a:ext cx="8005869" cy="3578950"/>
          </a:xfrm>
          <a:prstGeom prst="rect">
            <a:avLst/>
          </a:prstGeom>
          <a:ln>
            <a:solidFill>
              <a:schemeClr val="tx2">
                <a:lumMod val="40000"/>
                <a:lumOff val="60000"/>
              </a:schemeClr>
            </a:solidFill>
          </a:ln>
        </p:spPr>
      </p:pic>
      <p:pic>
        <p:nvPicPr>
          <p:cNvPr id="2051" name="Picture 3" descr="C:\Users\今日世纪DIY\Desktop\images\品牌标志规范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注册</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spTree>
    <p:extLst>
      <p:ext uri="{BB962C8B-B14F-4D97-AF65-F5344CB8AC3E}">
        <p14:creationId xmlns:p14="http://schemas.microsoft.com/office/powerpoint/2010/main" val="11766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我</a:t>
            </a:r>
            <a:r>
              <a:rPr lang="zh-CN" altLang="en-US" sz="2800" dirty="0" smtClean="0">
                <a:solidFill>
                  <a:schemeClr val="bg1"/>
                </a:solidFill>
                <a:latin typeface="微软雅黑" panose="020B0503020204020204" pitchFamily="34" charset="-122"/>
                <a:ea typeface="微软雅黑" panose="020B0503020204020204" pitchFamily="34" charset="-122"/>
              </a:rPr>
              <a:t>的资质</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31589"/>
            <a:ext cx="7920880" cy="352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5580112" y="1635646"/>
            <a:ext cx="576064" cy="21602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061446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我</a:t>
            </a:r>
            <a:r>
              <a:rPr lang="zh-CN" altLang="en-US" sz="2800" dirty="0" smtClean="0">
                <a:solidFill>
                  <a:schemeClr val="bg1"/>
                </a:solidFill>
                <a:latin typeface="微软雅黑" panose="020B0503020204020204" pitchFamily="34" charset="-122"/>
                <a:ea typeface="微软雅黑" panose="020B0503020204020204" pitchFamily="34" charset="-122"/>
              </a:rPr>
              <a:t>的资质</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31591"/>
            <a:ext cx="79208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084168" y="1131591"/>
            <a:ext cx="1800200"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31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我</a:t>
            </a:r>
            <a:r>
              <a:rPr lang="zh-CN" altLang="en-US" sz="2800" dirty="0" smtClean="0">
                <a:solidFill>
                  <a:schemeClr val="bg1"/>
                </a:solidFill>
                <a:latin typeface="微软雅黑" panose="020B0503020204020204" pitchFamily="34" charset="-122"/>
                <a:ea typeface="微软雅黑" panose="020B0503020204020204" pitchFamily="34" charset="-122"/>
              </a:rPr>
              <a:t>的资质</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131591"/>
            <a:ext cx="7992888"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12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我</a:t>
            </a:r>
            <a:r>
              <a:rPr lang="zh-CN" altLang="en-US" sz="2800" dirty="0" smtClean="0">
                <a:solidFill>
                  <a:schemeClr val="bg1"/>
                </a:solidFill>
                <a:latin typeface="微软雅黑" panose="020B0503020204020204" pitchFamily="34" charset="-122"/>
                <a:ea typeface="微软雅黑" panose="020B0503020204020204" pitchFamily="34" charset="-122"/>
              </a:rPr>
              <a:t>的资质</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31591"/>
            <a:ext cx="79208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rot="1800000">
            <a:off x="5711076" y="2006135"/>
            <a:ext cx="1519119" cy="2708215"/>
            <a:chOff x="6931983" y="1824038"/>
            <a:chExt cx="2876550" cy="4860925"/>
          </a:xfrm>
          <a:effectLst>
            <a:outerShdw blurRad="50800" dist="127000" dir="5400000" algn="ctr" rotWithShape="0">
              <a:srgbClr val="000000">
                <a:alpha val="43137"/>
              </a:srgbClr>
            </a:outerShdw>
          </a:effectLst>
        </p:grpSpPr>
        <p:sp>
          <p:nvSpPr>
            <p:cNvPr id="11" name="Rectangle 6"/>
            <p:cNvSpPr>
              <a:spLocks noChangeArrowheads="1"/>
            </p:cNvSpPr>
            <p:nvPr/>
          </p:nvSpPr>
          <p:spPr bwMode="auto">
            <a:xfrm>
              <a:off x="8132133" y="4567238"/>
              <a:ext cx="473075" cy="12049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7"/>
            <p:cNvSpPr>
              <a:spLocks noChangeArrowheads="1"/>
            </p:cNvSpPr>
            <p:nvPr/>
          </p:nvSpPr>
          <p:spPr bwMode="auto">
            <a:xfrm>
              <a:off x="8241671" y="4567238"/>
              <a:ext cx="127000" cy="120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8"/>
            <p:cNvSpPr/>
            <p:nvPr/>
          </p:nvSpPr>
          <p:spPr bwMode="auto">
            <a:xfrm>
              <a:off x="8017833" y="5237163"/>
              <a:ext cx="704850" cy="1447800"/>
            </a:xfrm>
            <a:custGeom>
              <a:avLst/>
              <a:gdLst>
                <a:gd name="T0" fmla="*/ 49 w 301"/>
                <a:gd name="T1" fmla="*/ 619 h 619"/>
                <a:gd name="T2" fmla="*/ 251 w 301"/>
                <a:gd name="T3" fmla="*/ 619 h 619"/>
                <a:gd name="T4" fmla="*/ 301 w 301"/>
                <a:gd name="T5" fmla="*/ 569 h 619"/>
                <a:gd name="T6" fmla="*/ 301 w 301"/>
                <a:gd name="T7" fmla="*/ 49 h 619"/>
                <a:gd name="T8" fmla="*/ 251 w 301"/>
                <a:gd name="T9" fmla="*/ 0 h 619"/>
                <a:gd name="T10" fmla="*/ 49 w 301"/>
                <a:gd name="T11" fmla="*/ 0 h 619"/>
                <a:gd name="T12" fmla="*/ 0 w 301"/>
                <a:gd name="T13" fmla="*/ 49 h 619"/>
                <a:gd name="T14" fmla="*/ 0 w 301"/>
                <a:gd name="T15" fmla="*/ 569 h 619"/>
                <a:gd name="T16" fmla="*/ 49 w 301"/>
                <a:gd name="T1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6931983" y="1824038"/>
              <a:ext cx="2876550" cy="2876550"/>
            </a:xfrm>
            <a:custGeom>
              <a:avLst/>
              <a:gdLst>
                <a:gd name="T0" fmla="*/ 614 w 1229"/>
                <a:gd name="T1" fmla="*/ 0 h 1229"/>
                <a:gd name="T2" fmla="*/ 1229 w 1229"/>
                <a:gd name="T3" fmla="*/ 614 h 1229"/>
                <a:gd name="T4" fmla="*/ 614 w 1229"/>
                <a:gd name="T5" fmla="*/ 1229 h 1229"/>
                <a:gd name="T6" fmla="*/ 614 w 1229"/>
                <a:gd name="T7" fmla="*/ 1094 h 1229"/>
                <a:gd name="T8" fmla="*/ 1094 w 1229"/>
                <a:gd name="T9" fmla="*/ 614 h 1229"/>
                <a:gd name="T10" fmla="*/ 614 w 1229"/>
                <a:gd name="T11" fmla="*/ 134 h 1229"/>
                <a:gd name="T12" fmla="*/ 614 w 1229"/>
                <a:gd name="T13" fmla="*/ 0 h 1229"/>
                <a:gd name="T14" fmla="*/ 614 w 1229"/>
                <a:gd name="T15" fmla="*/ 1229 h 1229"/>
                <a:gd name="T16" fmla="*/ 0 w 1229"/>
                <a:gd name="T17" fmla="*/ 614 h 1229"/>
                <a:gd name="T18" fmla="*/ 614 w 1229"/>
                <a:gd name="T19" fmla="*/ 0 h 1229"/>
                <a:gd name="T20" fmla="*/ 614 w 1229"/>
                <a:gd name="T21" fmla="*/ 134 h 1229"/>
                <a:gd name="T22" fmla="*/ 134 w 1229"/>
                <a:gd name="T23" fmla="*/ 614 h 1229"/>
                <a:gd name="T24" fmla="*/ 614 w 1229"/>
                <a:gd name="T25" fmla="*/ 1094 h 1229"/>
                <a:gd name="T26" fmla="*/ 614 w 1229"/>
                <a:gd name="T27" fmla="*/ 12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8121021" y="5360988"/>
              <a:ext cx="247650" cy="1198563"/>
            </a:xfrm>
            <a:custGeom>
              <a:avLst/>
              <a:gdLst>
                <a:gd name="T0" fmla="*/ 40 w 106"/>
                <a:gd name="T1" fmla="*/ 512 h 512"/>
                <a:gd name="T2" fmla="*/ 106 w 106"/>
                <a:gd name="T3" fmla="*/ 512 h 512"/>
                <a:gd name="T4" fmla="*/ 106 w 106"/>
                <a:gd name="T5" fmla="*/ 0 h 512"/>
                <a:gd name="T6" fmla="*/ 40 w 106"/>
                <a:gd name="T7" fmla="*/ 0 h 512"/>
                <a:gd name="T8" fmla="*/ 0 w 106"/>
                <a:gd name="T9" fmla="*/ 35 h 512"/>
                <a:gd name="T10" fmla="*/ 0 w 106"/>
                <a:gd name="T11" fmla="*/ 477 h 512"/>
                <a:gd name="T12" fmla="*/ 40 w 106"/>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a:spLocks noEditPoints="1"/>
            </p:cNvSpPr>
            <p:nvPr/>
          </p:nvSpPr>
          <p:spPr bwMode="auto">
            <a:xfrm>
              <a:off x="7074858" y="1966913"/>
              <a:ext cx="2587625" cy="2589213"/>
            </a:xfrm>
            <a:custGeom>
              <a:avLst/>
              <a:gdLst>
                <a:gd name="T0" fmla="*/ 553 w 1106"/>
                <a:gd name="T1" fmla="*/ 0 h 1106"/>
                <a:gd name="T2" fmla="*/ 1106 w 1106"/>
                <a:gd name="T3" fmla="*/ 553 h 1106"/>
                <a:gd name="T4" fmla="*/ 553 w 1106"/>
                <a:gd name="T5" fmla="*/ 1106 h 1106"/>
                <a:gd name="T6" fmla="*/ 553 w 1106"/>
                <a:gd name="T7" fmla="*/ 1073 h 1106"/>
                <a:gd name="T8" fmla="*/ 1073 w 1106"/>
                <a:gd name="T9" fmla="*/ 553 h 1106"/>
                <a:gd name="T10" fmla="*/ 553 w 1106"/>
                <a:gd name="T11" fmla="*/ 34 h 1106"/>
                <a:gd name="T12" fmla="*/ 553 w 1106"/>
                <a:gd name="T13" fmla="*/ 0 h 1106"/>
                <a:gd name="T14" fmla="*/ 553 w 1106"/>
                <a:gd name="T15" fmla="*/ 0 h 1106"/>
                <a:gd name="T16" fmla="*/ 553 w 1106"/>
                <a:gd name="T17" fmla="*/ 0 h 1106"/>
                <a:gd name="T18" fmla="*/ 553 w 1106"/>
                <a:gd name="T19" fmla="*/ 34 h 1106"/>
                <a:gd name="T20" fmla="*/ 553 w 1106"/>
                <a:gd name="T21" fmla="*/ 34 h 1106"/>
                <a:gd name="T22" fmla="*/ 34 w 1106"/>
                <a:gd name="T23" fmla="*/ 553 h 1106"/>
                <a:gd name="T24" fmla="*/ 553 w 1106"/>
                <a:gd name="T25" fmla="*/ 1073 h 1106"/>
                <a:gd name="T26" fmla="*/ 553 w 1106"/>
                <a:gd name="T27" fmla="*/ 1073 h 1106"/>
                <a:gd name="T28" fmla="*/ 553 w 1106"/>
                <a:gd name="T29" fmla="*/ 1106 h 1106"/>
                <a:gd name="T30" fmla="*/ 553 w 1106"/>
                <a:gd name="T31" fmla="*/ 1106 h 1106"/>
                <a:gd name="T32" fmla="*/ 0 w 1106"/>
                <a:gd name="T33" fmla="*/ 553 h 1106"/>
                <a:gd name="T34" fmla="*/ 553 w 1106"/>
                <a:gd name="T35"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矩形 4"/>
          <p:cNvSpPr/>
          <p:nvPr/>
        </p:nvSpPr>
        <p:spPr>
          <a:xfrm>
            <a:off x="5938956" y="2529043"/>
            <a:ext cx="163245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itchFamily="34" charset="-122"/>
                <a:ea typeface="微软雅黑" pitchFamily="34" charset="-122"/>
              </a:rPr>
              <a:t>SEO</a:t>
            </a:r>
            <a:endParaRPr lang="zh-CN" alt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586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我</a:t>
            </a:r>
            <a:r>
              <a:rPr lang="zh-CN" altLang="en-US" sz="2800" dirty="0" smtClean="0">
                <a:solidFill>
                  <a:schemeClr val="bg1"/>
                </a:solidFill>
                <a:latin typeface="微软雅黑" panose="020B0503020204020204" pitchFamily="34" charset="-122"/>
                <a:ea typeface="微软雅黑" panose="020B0503020204020204" pitchFamily="34" charset="-122"/>
              </a:rPr>
              <a:t>的资质</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31590"/>
            <a:ext cx="799288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37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5" y="1141116"/>
            <a:ext cx="7992889"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1131591"/>
            <a:ext cx="799288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今日世纪DIY\Desktop\images\品牌标志规范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数据同步</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29"/>
                                        </p:tgtEl>
                                        <p:attrNameLst>
                                          <p:attrName>ppt_w</p:attrName>
                                        </p:attrNameLst>
                                      </p:cBhvr>
                                      <p:tavLst>
                                        <p:tav tm="0">
                                          <p:val>
                                            <p:strVal val="ppt_w"/>
                                          </p:val>
                                        </p:tav>
                                        <p:tav tm="100000">
                                          <p:val>
                                            <p:fltVal val="0"/>
                                          </p:val>
                                        </p:tav>
                                      </p:tavLst>
                                    </p:anim>
                                    <p:anim calcmode="lin" valueType="num">
                                      <p:cBhvr>
                                        <p:cTn id="12" dur="500"/>
                                        <p:tgtEl>
                                          <p:spTgt spid="1029"/>
                                        </p:tgtEl>
                                        <p:attrNameLst>
                                          <p:attrName>ppt_h</p:attrName>
                                        </p:attrNameLst>
                                      </p:cBhvr>
                                      <p:tavLst>
                                        <p:tav tm="0">
                                          <p:val>
                                            <p:strVal val="ppt_h"/>
                                          </p:val>
                                        </p:tav>
                                        <p:tav tm="100000">
                                          <p:val>
                                            <p:fltVal val="0"/>
                                          </p:val>
                                        </p:tav>
                                      </p:tavLst>
                                    </p:anim>
                                    <p:animEffect transition="out" filter="fade">
                                      <p:cBhvr>
                                        <p:cTn id="13" dur="500"/>
                                        <p:tgtEl>
                                          <p:spTgt spid="1029"/>
                                        </p:tgtEl>
                                      </p:cBhvr>
                                    </p:animEffect>
                                    <p:set>
                                      <p:cBhvr>
                                        <p:cTn id="14"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绑定</a:t>
            </a:r>
            <a:r>
              <a:rPr lang="en-US" altLang="zh-CN" sz="2800" dirty="0" smtClean="0">
                <a:solidFill>
                  <a:schemeClr val="bg1"/>
                </a:solidFill>
                <a:latin typeface="微软雅黑" panose="020B0503020204020204" pitchFamily="34" charset="-122"/>
                <a:ea typeface="微软雅黑" panose="020B0503020204020204" pitchFamily="34" charset="-122"/>
              </a:rPr>
              <a:t>IC</a:t>
            </a:r>
            <a:r>
              <a:rPr lang="zh-CN" altLang="en-US" sz="2800" dirty="0" smtClean="0">
                <a:solidFill>
                  <a:schemeClr val="bg1"/>
                </a:solidFill>
                <a:latin typeface="微软雅黑" panose="020B0503020204020204" pitchFamily="34" charset="-122"/>
                <a:ea typeface="微软雅黑" panose="020B0503020204020204" pitchFamily="34" charset="-122"/>
              </a:rPr>
              <a:t>卡</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sp>
        <p:nvSpPr>
          <p:cNvPr id="13" name="椭圆 12"/>
          <p:cNvSpPr/>
          <p:nvPr/>
        </p:nvSpPr>
        <p:spPr>
          <a:xfrm>
            <a:off x="683569" y="1779662"/>
            <a:ext cx="86409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1131590"/>
            <a:ext cx="792088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今日世纪DIY\Desktop\images\未标题-1_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5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1"/>
          <p:cNvGrpSpPr/>
          <p:nvPr/>
        </p:nvGrpSpPr>
        <p:grpSpPr bwMode="auto">
          <a:xfrm>
            <a:off x="1661552" y="1234574"/>
            <a:ext cx="2955925" cy="831195"/>
            <a:chOff x="922338" y="742950"/>
            <a:chExt cx="2955925" cy="831195"/>
          </a:xfrm>
        </p:grpSpPr>
        <p:sp>
          <p:nvSpPr>
            <p:cNvPr id="10" name="TextBox 9"/>
            <p:cNvSpPr txBox="1"/>
            <p:nvPr/>
          </p:nvSpPr>
          <p:spPr>
            <a:xfrm>
              <a:off x="922338" y="742950"/>
              <a:ext cx="381000" cy="830997"/>
            </a:xfrm>
            <a:prstGeom prst="rect">
              <a:avLst/>
            </a:prstGeom>
            <a:noFill/>
          </p:spPr>
          <p:txBody>
            <a:bodyPr>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1</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cxnSp>
          <p:nvCxnSpPr>
            <p:cNvPr id="11" name="直接连接符 10"/>
            <p:cNvCxnSpPr/>
            <p:nvPr/>
          </p:nvCxnSpPr>
          <p:spPr>
            <a:xfrm flipH="1">
              <a:off x="1405731" y="971550"/>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4"/>
            <p:cNvSpPr txBox="1">
              <a:spLocks noChangeArrowheads="1"/>
            </p:cNvSpPr>
            <p:nvPr/>
          </p:nvSpPr>
          <p:spPr bwMode="auto">
            <a:xfrm>
              <a:off x="1592263" y="1050925"/>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总体介绍</a:t>
              </a:r>
            </a:p>
          </p:txBody>
        </p:sp>
      </p:grpSp>
      <p:grpSp>
        <p:nvGrpSpPr>
          <p:cNvPr id="13" name="组合 12"/>
          <p:cNvGrpSpPr/>
          <p:nvPr/>
        </p:nvGrpSpPr>
        <p:grpSpPr>
          <a:xfrm>
            <a:off x="5287962" y="1234574"/>
            <a:ext cx="2301876" cy="830997"/>
            <a:chOff x="4953000" y="1276350"/>
            <a:chExt cx="2301876" cy="830997"/>
          </a:xfrm>
        </p:grpSpPr>
        <p:grpSp>
          <p:nvGrpSpPr>
            <p:cNvPr id="14" name="组合 2"/>
            <p:cNvGrpSpPr/>
            <p:nvPr/>
          </p:nvGrpSpPr>
          <p:grpSpPr bwMode="auto">
            <a:xfrm>
              <a:off x="4953000" y="1276350"/>
              <a:ext cx="2301876" cy="830997"/>
              <a:chOff x="4860925" y="862848"/>
              <a:chExt cx="2301876" cy="830703"/>
            </a:xfrm>
          </p:grpSpPr>
          <p:sp>
            <p:nvSpPr>
              <p:cNvPr id="16" name="TextBox 15"/>
              <p:cNvSpPr txBox="1"/>
              <p:nvPr/>
            </p:nvSpPr>
            <p:spPr>
              <a:xfrm>
                <a:off x="4860925" y="862848"/>
                <a:ext cx="381000" cy="830703"/>
              </a:xfrm>
              <a:prstGeom prst="rect">
                <a:avLst/>
              </a:prstGeom>
              <a:noFill/>
            </p:spPr>
            <p:txBody>
              <a:bodyPr>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2</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17" name="TextBox 16"/>
              <p:cNvSpPr txBox="1">
                <a:spLocks noChangeArrowheads="1"/>
              </p:cNvSpPr>
              <p:nvPr/>
            </p:nvSpPr>
            <p:spPr bwMode="auto">
              <a:xfrm>
                <a:off x="5478462" y="1091367"/>
                <a:ext cx="1684339" cy="52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功能</a:t>
                </a: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介绍</a:t>
                </a:r>
              </a:p>
            </p:txBody>
          </p:sp>
        </p:grpSp>
        <p:cxnSp>
          <p:nvCxnSpPr>
            <p:cNvPr id="15" name="直接连接符 14"/>
            <p:cNvCxnSpPr/>
            <p:nvPr/>
          </p:nvCxnSpPr>
          <p:spPr bwMode="auto">
            <a:xfrm flipH="1">
              <a:off x="5427262" y="1504950"/>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661552" y="2266707"/>
            <a:ext cx="2682315" cy="830997"/>
            <a:chOff x="1600200" y="2045553"/>
            <a:chExt cx="2682315" cy="830997"/>
          </a:xfrm>
        </p:grpSpPr>
        <p:sp>
          <p:nvSpPr>
            <p:cNvPr id="19" name="TextBox 18"/>
            <p:cNvSpPr txBox="1"/>
            <p:nvPr/>
          </p:nvSpPr>
          <p:spPr bwMode="auto">
            <a:xfrm>
              <a:off x="1600200" y="2045553"/>
              <a:ext cx="337553" cy="830997"/>
            </a:xfrm>
            <a:prstGeom prst="rect">
              <a:avLst/>
            </a:prstGeom>
            <a:noFill/>
          </p:spPr>
          <p:txBody>
            <a:bodyPr wrap="square">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3</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20" name="TextBox 15"/>
            <p:cNvSpPr txBox="1">
              <a:spLocks noChangeArrowheads="1"/>
            </p:cNvSpPr>
            <p:nvPr/>
          </p:nvSpPr>
          <p:spPr bwMode="auto">
            <a:xfrm>
              <a:off x="2304607" y="2260468"/>
              <a:ext cx="1977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准备工作</a:t>
              </a:r>
            </a:p>
          </p:txBody>
        </p:sp>
        <p:cxnSp>
          <p:nvCxnSpPr>
            <p:cNvPr id="21" name="直接连接符 20"/>
            <p:cNvCxnSpPr/>
            <p:nvPr/>
          </p:nvCxnSpPr>
          <p:spPr bwMode="auto">
            <a:xfrm flipH="1">
              <a:off x="2067047" y="2270226"/>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661552" y="3295308"/>
            <a:ext cx="2955926" cy="830997"/>
            <a:chOff x="1600200" y="2724150"/>
            <a:chExt cx="2955926" cy="830997"/>
          </a:xfrm>
        </p:grpSpPr>
        <p:sp>
          <p:nvSpPr>
            <p:cNvPr id="23" name="TextBox 6"/>
            <p:cNvSpPr txBox="1"/>
            <p:nvPr/>
          </p:nvSpPr>
          <p:spPr bwMode="auto">
            <a:xfrm>
              <a:off x="1600200" y="2724150"/>
              <a:ext cx="337553" cy="830997"/>
            </a:xfrm>
            <a:prstGeom prst="rect">
              <a:avLst/>
            </a:prstGeom>
            <a:noFill/>
          </p:spPr>
          <p:txBody>
            <a:bodyPr wrap="square">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5</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24" name="TextBox 15"/>
            <p:cNvSpPr txBox="1">
              <a:spLocks noChangeArrowheads="1"/>
            </p:cNvSpPr>
            <p:nvPr/>
          </p:nvSpPr>
          <p:spPr bwMode="auto">
            <a:xfrm>
              <a:off x="2271668" y="3008942"/>
              <a:ext cx="2284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商品</a:t>
              </a: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备案</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5" name="直接连接符 24"/>
            <p:cNvCxnSpPr/>
            <p:nvPr/>
          </p:nvCxnSpPr>
          <p:spPr bwMode="auto">
            <a:xfrm flipH="1">
              <a:off x="2050577" y="2987923"/>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287962" y="2304708"/>
            <a:ext cx="2895600" cy="830997"/>
            <a:chOff x="5029200" y="2045553"/>
            <a:chExt cx="2895600" cy="830997"/>
          </a:xfrm>
        </p:grpSpPr>
        <p:sp>
          <p:nvSpPr>
            <p:cNvPr id="27" name="TextBox 6"/>
            <p:cNvSpPr txBox="1"/>
            <p:nvPr/>
          </p:nvSpPr>
          <p:spPr bwMode="auto">
            <a:xfrm>
              <a:off x="5029200" y="2045553"/>
              <a:ext cx="337553" cy="830997"/>
            </a:xfrm>
            <a:prstGeom prst="rect">
              <a:avLst/>
            </a:prstGeom>
            <a:noFill/>
          </p:spPr>
          <p:txBody>
            <a:bodyPr wrap="square">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4</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28" name="TextBox 15"/>
            <p:cNvSpPr txBox="1">
              <a:spLocks noChangeArrowheads="1"/>
            </p:cNvSpPr>
            <p:nvPr/>
          </p:nvSpPr>
          <p:spPr bwMode="auto">
            <a:xfrm>
              <a:off x="5672766" y="2281932"/>
              <a:ext cx="22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原产地证</a:t>
              </a:r>
            </a:p>
          </p:txBody>
        </p:sp>
        <p:cxnSp>
          <p:nvCxnSpPr>
            <p:cNvPr id="29" name="直接连接符 28"/>
            <p:cNvCxnSpPr/>
            <p:nvPr/>
          </p:nvCxnSpPr>
          <p:spPr bwMode="auto">
            <a:xfrm flipH="1">
              <a:off x="5503463" y="2260913"/>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287962" y="3371508"/>
            <a:ext cx="2514600" cy="830997"/>
            <a:chOff x="5029200" y="2800350"/>
            <a:chExt cx="2514600" cy="830997"/>
          </a:xfrm>
        </p:grpSpPr>
        <p:sp>
          <p:nvSpPr>
            <p:cNvPr id="31" name="TextBox 6"/>
            <p:cNvSpPr txBox="1"/>
            <p:nvPr/>
          </p:nvSpPr>
          <p:spPr bwMode="auto">
            <a:xfrm>
              <a:off x="5029200" y="2800350"/>
              <a:ext cx="337553" cy="830997"/>
            </a:xfrm>
            <a:prstGeom prst="rect">
              <a:avLst/>
            </a:prstGeom>
            <a:noFill/>
          </p:spPr>
          <p:txBody>
            <a:bodyPr wrap="square">
              <a:spAutoFit/>
            </a:bodyPr>
            <a:lstStyle/>
            <a:p>
              <a:pPr eaLnBrk="1" fontAlgn="auto" hangingPunct="1">
                <a:spcBef>
                  <a:spcPts val="0"/>
                </a:spcBef>
                <a:spcAft>
                  <a:spcPts val="0"/>
                </a:spcAft>
                <a:defRPr/>
              </a:pPr>
              <a:r>
                <a:rPr lang="en-US" altLang="zh-CN" sz="4800" dirty="0">
                  <a:solidFill>
                    <a:schemeClr val="bg1"/>
                  </a:solidFill>
                  <a:effectLst>
                    <a:outerShdw blurRad="38100" dist="38100" dir="2700000" algn="tl">
                      <a:srgbClr val="000000">
                        <a:alpha val="43137"/>
                      </a:srgbClr>
                    </a:outerShdw>
                  </a:effectLst>
                  <a:latin typeface="+mn-lt"/>
                  <a:ea typeface="+mn-ea"/>
                </a:rPr>
                <a:t>6</a:t>
              </a: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32" name="TextBox 15"/>
            <p:cNvSpPr txBox="1">
              <a:spLocks noChangeArrowheads="1"/>
            </p:cNvSpPr>
            <p:nvPr/>
          </p:nvSpPr>
          <p:spPr bwMode="auto">
            <a:xfrm>
              <a:off x="5689996" y="3008941"/>
              <a:ext cx="1853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基本资料</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3" name="直接连接符 32"/>
            <p:cNvCxnSpPr/>
            <p:nvPr/>
          </p:nvCxnSpPr>
          <p:spPr bwMode="auto">
            <a:xfrm flipH="1">
              <a:off x="5490962" y="2987922"/>
              <a:ext cx="186533" cy="4421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同侧圆角矩形 33"/>
          <p:cNvSpPr/>
          <p:nvPr/>
        </p:nvSpPr>
        <p:spPr>
          <a:xfrm rot="10800000">
            <a:off x="3131832" y="9055"/>
            <a:ext cx="2816925" cy="834497"/>
          </a:xfrm>
          <a:prstGeom prst="round2SameRect">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35" name="MH_Others_1"/>
          <p:cNvSpPr txBox="1"/>
          <p:nvPr>
            <p:custDataLst>
              <p:tags r:id="rId1"/>
            </p:custDataLst>
          </p:nvPr>
        </p:nvSpPr>
        <p:spPr>
          <a:xfrm>
            <a:off x="3882327" y="146218"/>
            <a:ext cx="1315933" cy="553998"/>
          </a:xfrm>
          <a:prstGeom prst="rect">
            <a:avLst/>
          </a:prstGeom>
          <a:noFill/>
        </p:spPr>
        <p:txBody>
          <a:bodyPr vert="horz" wrap="square" lIns="0" tIns="0" rIns="0" bIns="0" rtlCol="0" anchor="ctr" anchorCtr="0">
            <a:spAutoFit/>
          </a:body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Tree>
    <p:extLst>
      <p:ext uri="{BB962C8B-B14F-4D97-AF65-F5344CB8AC3E}">
        <p14:creationId xmlns:p14="http://schemas.microsoft.com/office/powerpoint/2010/main" val="2718235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4</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原产地证</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3372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原产地</a:t>
            </a:r>
            <a:r>
              <a:rPr lang="zh-CN" altLang="en-US" sz="2800" dirty="0" smtClean="0">
                <a:solidFill>
                  <a:schemeClr val="bg1"/>
                </a:solidFill>
                <a:latin typeface="微软雅黑" panose="020B0503020204020204" pitchFamily="34" charset="-122"/>
                <a:ea typeface="微软雅黑" panose="020B0503020204020204" pitchFamily="34" charset="-122"/>
              </a:rPr>
              <a:t>证</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创建</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4</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31591"/>
            <a:ext cx="792088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今日世纪DIY\Desktop\images\未标题-1_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7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131591"/>
            <a:ext cx="792088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814046"/>
            <a:ext cx="792088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今日世纪DIY\Desktop\images\品牌标志规范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原产地</a:t>
            </a:r>
            <a:r>
              <a:rPr lang="zh-CN" altLang="en-US" sz="2800" dirty="0" smtClean="0">
                <a:solidFill>
                  <a:schemeClr val="bg1"/>
                </a:solidFill>
                <a:latin typeface="微软雅黑" panose="020B0503020204020204" pitchFamily="34" charset="-122"/>
                <a:ea typeface="微软雅黑" panose="020B0503020204020204" pitchFamily="34" charset="-122"/>
              </a:rPr>
              <a:t>证</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创建</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4</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原产地</a:t>
            </a:r>
            <a:r>
              <a:rPr lang="zh-CN" altLang="en-US" sz="2800" dirty="0" smtClean="0">
                <a:solidFill>
                  <a:schemeClr val="bg1"/>
                </a:solidFill>
                <a:latin typeface="微软雅黑" panose="020B0503020204020204" pitchFamily="34" charset="-122"/>
                <a:ea typeface="微软雅黑" panose="020B0503020204020204" pitchFamily="34" charset="-122"/>
              </a:rPr>
              <a:t>证</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创建</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4</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31591"/>
            <a:ext cx="7920880"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3" y="1131591"/>
            <a:ext cx="5819775"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131590"/>
            <a:ext cx="79208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31590"/>
            <a:ext cx="7920881" cy="364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今日世纪DIY\Desktop\images\品牌标志规范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原产地</a:t>
            </a:r>
            <a:r>
              <a:rPr lang="zh-CN" altLang="en-US" sz="2800" dirty="0" smtClean="0">
                <a:solidFill>
                  <a:schemeClr val="bg1"/>
                </a:solidFill>
                <a:latin typeface="微软雅黑" panose="020B0503020204020204" pitchFamily="34" charset="-122"/>
                <a:ea typeface="微软雅黑" panose="020B0503020204020204" pitchFamily="34" charset="-122"/>
              </a:rPr>
              <a:t>证</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查询</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4</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spTree>
    <p:extLst>
      <p:ext uri="{BB962C8B-B14F-4D97-AF65-F5344CB8AC3E}">
        <p14:creationId xmlns:p14="http://schemas.microsoft.com/office/powerpoint/2010/main" val="24920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原产地</a:t>
            </a:r>
            <a:r>
              <a:rPr lang="zh-CN" altLang="en-US" sz="2800" dirty="0" smtClean="0">
                <a:solidFill>
                  <a:schemeClr val="bg1"/>
                </a:solidFill>
                <a:latin typeface="微软雅黑" panose="020B0503020204020204" pitchFamily="34" charset="-122"/>
                <a:ea typeface="微软雅黑" panose="020B0503020204020204" pitchFamily="34" charset="-122"/>
              </a:rPr>
              <a:t>证</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查询</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4</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31589"/>
            <a:ext cx="7920880"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930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原产地</a:t>
            </a:r>
            <a:r>
              <a:rPr lang="zh-CN" altLang="en-US" sz="2800" dirty="0" smtClean="0">
                <a:solidFill>
                  <a:schemeClr val="bg1"/>
                </a:solidFill>
                <a:latin typeface="微软雅黑" panose="020B0503020204020204" pitchFamily="34" charset="-122"/>
                <a:ea typeface="微软雅黑" panose="020B0503020204020204" pitchFamily="34" charset="-122"/>
              </a:rPr>
              <a:t>证</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预览</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4</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31591"/>
            <a:ext cx="7992888" cy="364096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771550"/>
            <a:ext cx="3635290" cy="4287341"/>
          </a:xfrm>
          <a:prstGeom prst="rect">
            <a:avLst/>
          </a:prstGeom>
        </p:spPr>
      </p:pic>
    </p:spTree>
    <p:extLst>
      <p:ext uri="{BB962C8B-B14F-4D97-AF65-F5344CB8AC3E}">
        <p14:creationId xmlns:p14="http://schemas.microsoft.com/office/powerpoint/2010/main" val="26338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5</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商品备案</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2311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商品备案信息</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5</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131590"/>
            <a:ext cx="79208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59" y="1485900"/>
            <a:ext cx="7920881"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59" y="3205909"/>
            <a:ext cx="792088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9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60029"/>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商品备案查询</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5</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131591"/>
            <a:ext cx="7992887"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2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1</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总体介绍</a:t>
            </a:r>
          </a:p>
        </p:txBody>
      </p:sp>
    </p:spTree>
    <p:extLst>
      <p:ext uri="{BB962C8B-B14F-4D97-AF65-F5344CB8AC3E}">
        <p14:creationId xmlns:p14="http://schemas.microsoft.com/office/powerpoint/2010/main" val="763360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6</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基础资料</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5909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基础资料</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6</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131591"/>
            <a:ext cx="79208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1419622"/>
            <a:ext cx="6480720"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9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6</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1131591"/>
            <a:ext cx="7992887"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7" y="1491630"/>
            <a:ext cx="54726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今日世纪DIY\Desktop\images\未标题-1_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基础资料</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262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6039" y="1642051"/>
            <a:ext cx="3456645" cy="1200329"/>
          </a:xfrm>
          <a:prstGeom prst="rect">
            <a:avLst/>
          </a:prstGeom>
          <a:noFill/>
        </p:spPr>
        <p:txBody>
          <a:bodyPr wrap="square" rtlCol="0">
            <a:spAutoFit/>
          </a:bodyPr>
          <a:lstStyle/>
          <a:p>
            <a:r>
              <a:rPr lang="en-US" altLang="zh-CN" sz="7200" dirty="0" smtClean="0">
                <a:solidFill>
                  <a:schemeClr val="bg1"/>
                </a:solidFill>
                <a:latin typeface="微软雅黑" panose="020B0503020204020204" pitchFamily="34" charset="-122"/>
                <a:ea typeface="微软雅黑" panose="020B0503020204020204" pitchFamily="34" charset="-122"/>
              </a:rPr>
              <a:t>Thanks</a:t>
            </a:r>
          </a:p>
        </p:txBody>
      </p:sp>
      <p:sp>
        <p:nvSpPr>
          <p:cNvPr id="8" name="TextBox 7"/>
          <p:cNvSpPr txBox="1"/>
          <p:nvPr/>
        </p:nvSpPr>
        <p:spPr>
          <a:xfrm>
            <a:off x="5076048" y="2646366"/>
            <a:ext cx="3276625"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河北省电子口岸发展股份有限公司</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084168" y="4623977"/>
            <a:ext cx="2016224" cy="307777"/>
          </a:xfrm>
          <a:prstGeom prst="rect">
            <a:avLst/>
          </a:prstGeom>
          <a:noFill/>
        </p:spPr>
        <p:txBody>
          <a:bodyPr wrap="square" rtlCol="0">
            <a:spAutoFit/>
          </a:bodyPr>
          <a:lstStyle/>
          <a:p>
            <a:r>
              <a:rPr lang="en-US" altLang="zh-CN" sz="1400" dirty="0" smtClean="0">
                <a:solidFill>
                  <a:srgbClr val="0085D0"/>
                </a:solidFill>
                <a:latin typeface="微软雅黑" panose="020B0503020204020204" pitchFamily="34" charset="-122"/>
                <a:ea typeface="微软雅黑" panose="020B0503020204020204" pitchFamily="34" charset="-122"/>
              </a:rPr>
              <a:t>www.hebeieport.com</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528" y="1690574"/>
            <a:ext cx="762000" cy="762000"/>
          </a:xfrm>
          <a:prstGeom prst="rect">
            <a:avLst/>
          </a:prstGeom>
        </p:spPr>
      </p:pic>
      <p:sp>
        <p:nvSpPr>
          <p:cNvPr id="9" name="TextBox 8"/>
          <p:cNvSpPr txBox="1"/>
          <p:nvPr/>
        </p:nvSpPr>
        <p:spPr>
          <a:xfrm>
            <a:off x="2123728" y="1809964"/>
            <a:ext cx="2286000" cy="523220"/>
          </a:xfrm>
          <a:prstGeom prst="rect">
            <a:avLst/>
          </a:prstGeom>
          <a:noFill/>
        </p:spPr>
        <p:txBody>
          <a:bodyPr wrap="square" rtlCol="0">
            <a:spAutoFit/>
          </a:bodyPr>
          <a:lstStyle/>
          <a:p>
            <a:r>
              <a:rPr lang="en-US" altLang="zh-CN" sz="1400" dirty="0" smtClean="0">
                <a:solidFill>
                  <a:schemeClr val="bg1"/>
                </a:solidFill>
                <a:latin typeface="黑体" pitchFamily="49" charset="-122"/>
                <a:ea typeface="黑体" pitchFamily="49" charset="-122"/>
              </a:rPr>
              <a:t>QQ</a:t>
            </a:r>
            <a:r>
              <a:rPr lang="zh-CN" altLang="en-US" sz="1400" dirty="0" smtClean="0">
                <a:solidFill>
                  <a:schemeClr val="bg1"/>
                </a:solidFill>
                <a:latin typeface="黑体" pitchFamily="49" charset="-122"/>
                <a:ea typeface="黑体" pitchFamily="49" charset="-122"/>
              </a:rPr>
              <a:t>群</a:t>
            </a:r>
            <a:r>
              <a:rPr lang="en-US" altLang="zh-CN" sz="1400" dirty="0" smtClean="0">
                <a:solidFill>
                  <a:schemeClr val="bg1"/>
                </a:solidFill>
                <a:latin typeface="黑体" pitchFamily="49" charset="-122"/>
                <a:ea typeface="黑体" pitchFamily="49" charset="-122"/>
              </a:rPr>
              <a:t>:231912674</a:t>
            </a:r>
          </a:p>
          <a:p>
            <a:r>
              <a:rPr lang="en-US" altLang="zh-CN" sz="1400" dirty="0" smtClean="0">
                <a:solidFill>
                  <a:schemeClr val="bg1"/>
                </a:solidFill>
                <a:latin typeface="黑体" pitchFamily="49" charset="-122"/>
                <a:ea typeface="黑体" pitchFamily="49" charset="-122"/>
              </a:rPr>
              <a:t>(</a:t>
            </a:r>
            <a:r>
              <a:rPr lang="zh-CN" altLang="en-US" sz="1400" dirty="0" smtClean="0">
                <a:solidFill>
                  <a:schemeClr val="bg1"/>
                </a:solidFill>
                <a:latin typeface="黑体" pitchFamily="49" charset="-122"/>
                <a:ea typeface="黑体" pitchFamily="49" charset="-122"/>
              </a:rPr>
              <a:t>河北省电子口岸服务群</a:t>
            </a:r>
            <a:r>
              <a:rPr lang="en-US" altLang="zh-CN" sz="1400" dirty="0" smtClean="0">
                <a:solidFill>
                  <a:schemeClr val="bg1"/>
                </a:solidFill>
                <a:latin typeface="黑体" pitchFamily="49" charset="-122"/>
                <a:ea typeface="黑体" pitchFamily="49" charset="-122"/>
              </a:rPr>
              <a:t>)</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328" y="2611547"/>
            <a:ext cx="763200" cy="77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23728" y="2846135"/>
            <a:ext cx="2286000" cy="307777"/>
          </a:xfrm>
          <a:prstGeom prst="rect">
            <a:avLst/>
          </a:prstGeom>
          <a:noFill/>
        </p:spPr>
        <p:txBody>
          <a:bodyPr wrap="square" rtlCol="0">
            <a:spAutoFit/>
          </a:bodyPr>
          <a:lstStyle/>
          <a:p>
            <a:r>
              <a:rPr lang="zh-CN" altLang="en-US" sz="1400" dirty="0" smtClean="0">
                <a:solidFill>
                  <a:schemeClr val="bg1"/>
                </a:solidFill>
                <a:latin typeface="黑体" pitchFamily="49" charset="-122"/>
                <a:ea typeface="黑体" pitchFamily="49" charset="-122"/>
              </a:rPr>
              <a:t>河北省电子口岸订阅号</a:t>
            </a:r>
            <a:endParaRPr lang="en-US" altLang="zh-CN" sz="1400" dirty="0" smtClean="0">
              <a:solidFill>
                <a:schemeClr val="bg1"/>
              </a:solidFill>
              <a:latin typeface="黑体" pitchFamily="49" charset="-122"/>
              <a:ea typeface="黑体" pitchFamily="49" charset="-122"/>
            </a:endParaRPr>
          </a:p>
        </p:txBody>
      </p:sp>
      <p:sp>
        <p:nvSpPr>
          <p:cNvPr id="3" name="矩形 2"/>
          <p:cNvSpPr/>
          <p:nvPr/>
        </p:nvSpPr>
        <p:spPr>
          <a:xfrm>
            <a:off x="6054550" y="2998400"/>
            <a:ext cx="1354858" cy="369332"/>
          </a:xfrm>
          <a:prstGeom prst="rect">
            <a:avLst/>
          </a:prstGeom>
        </p:spPr>
        <p:txBody>
          <a:bodyPr wrap="none">
            <a:spAutoFit/>
          </a:bodyPr>
          <a:lstStyle/>
          <a:p>
            <a:r>
              <a:rPr lang="en-US" altLang="zh-CN" b="1" dirty="0">
                <a:solidFill>
                  <a:schemeClr val="bg1"/>
                </a:solidFill>
                <a:latin typeface="黑体" pitchFamily="49" charset="-122"/>
                <a:ea typeface="黑体" pitchFamily="49" charset="-122"/>
              </a:rPr>
              <a:t>0311-95198</a:t>
            </a:r>
            <a:endParaRPr lang="zh-CN" altLang="en-US" b="1" dirty="0">
              <a:solidFill>
                <a:schemeClr val="bg1"/>
              </a:solidFill>
              <a:latin typeface="黑体" pitchFamily="49" charset="-122"/>
              <a:ea typeface="黑体" pitchFamily="49" charset="-122"/>
            </a:endParaRPr>
          </a:p>
        </p:txBody>
      </p:sp>
      <p:cxnSp>
        <p:nvCxnSpPr>
          <p:cNvPr id="12" name="直接连接符 11">
            <a:extLst>
              <a:ext uri="{FF2B5EF4-FFF2-40B4-BE49-F238E27FC236}">
                <a16:creationId xmlns="" xmlns:a16="http://schemas.microsoft.com/office/drawing/2014/main" id="{96995469-7983-4773-A0D9-BD1DBBC269ED}"/>
              </a:ext>
            </a:extLst>
          </p:cNvPr>
          <p:cNvCxnSpPr/>
          <p:nvPr/>
        </p:nvCxnSpPr>
        <p:spPr>
          <a:xfrm>
            <a:off x="4986039" y="1581150"/>
            <a:ext cx="0" cy="16764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60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总体介绍</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131590"/>
            <a:ext cx="7992888" cy="2862322"/>
          </a:xfrm>
          <a:prstGeom prst="rect">
            <a:avLst/>
          </a:prstGeom>
          <a:noFill/>
        </p:spPr>
        <p:txBody>
          <a:bodyPr wrap="square" rtlCol="0">
            <a:spAutoFit/>
          </a:bodyPr>
          <a:lstStyle/>
          <a:p>
            <a:pPr indent="457200" algn="just">
              <a:lnSpc>
                <a:spcPct val="150000"/>
              </a:lnSpc>
            </a:pPr>
            <a:r>
              <a:rPr lang="zh-CN" altLang="en-US" sz="2400" dirty="0" smtClean="0"/>
              <a:t>为贯彻落实党中央、国务院关于国际贸易“单一窗口”建设的决策部署，进一步深化“单一窗口”应用，国家口岸管理办公室同中国贸促会共同建设完成了标准版原产地证申领功能。前期在</a:t>
            </a:r>
            <a:r>
              <a:rPr lang="zh-CN" altLang="en-US" sz="2400" dirty="0" smtClean="0">
                <a:solidFill>
                  <a:srgbClr val="FF0000"/>
                </a:solidFill>
              </a:rPr>
              <a:t>河北</a:t>
            </a:r>
            <a:r>
              <a:rPr lang="zh-CN" altLang="en-US" sz="2400" dirty="0" smtClean="0"/>
              <a:t>、浙江两个省份先期开展项目试点。</a:t>
            </a:r>
            <a:r>
              <a:rPr lang="en-US" altLang="zh-CN" sz="2400" dirty="0" smtClean="0"/>
              <a:t>11</a:t>
            </a:r>
            <a:r>
              <a:rPr lang="zh-CN" altLang="en-US" sz="2400" dirty="0" smtClean="0"/>
              <a:t>月</a:t>
            </a:r>
            <a:r>
              <a:rPr lang="en-US" altLang="zh-CN" sz="2400" dirty="0" smtClean="0"/>
              <a:t>1</a:t>
            </a:r>
            <a:r>
              <a:rPr lang="zh-CN" altLang="en-US" sz="2400" dirty="0" smtClean="0"/>
              <a:t>日起，全国进行推广应用。</a:t>
            </a:r>
            <a:endParaRPr lang="zh-CN" altLang="en-US" sz="2400" dirty="0"/>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smtClean="0">
                <a:solidFill>
                  <a:schemeClr val="bg1"/>
                </a:solidFill>
                <a:effectLst>
                  <a:outerShdw blurRad="38100" dist="38100" dir="2700000" algn="tl">
                    <a:srgbClr val="000000">
                      <a:alpha val="43137"/>
                    </a:srgbClr>
                  </a:outerShdw>
                </a:effectLst>
                <a:latin typeface="+mn-lt"/>
                <a:ea typeface="+mn-ea"/>
              </a:rPr>
              <a:t>1</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spTree>
    <p:extLst>
      <p:ext uri="{BB962C8B-B14F-4D97-AF65-F5344CB8AC3E}">
        <p14:creationId xmlns:p14="http://schemas.microsoft.com/office/powerpoint/2010/main" val="166696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2</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功能介绍</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955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功能介绍</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graphicFrame>
        <p:nvGraphicFramePr>
          <p:cNvPr id="8" name="图示 7"/>
          <p:cNvGraphicFramePr/>
          <p:nvPr>
            <p:extLst>
              <p:ext uri="{D42A27DB-BD31-4B8C-83A1-F6EECF244321}">
                <p14:modId xmlns:p14="http://schemas.microsoft.com/office/powerpoint/2010/main" val="4268156294"/>
              </p:ext>
            </p:extLst>
          </p:nvPr>
        </p:nvGraphicFramePr>
        <p:xfrm>
          <a:off x="1763688" y="926923"/>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353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功能介绍</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2</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3" y="1131589"/>
            <a:ext cx="8064896" cy="352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711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6164263" y="2114550"/>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257800" y="2063750"/>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3</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6308725" y="2287012"/>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准备工作</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6762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1" y="-10142"/>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准备工作</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pic>
        <p:nvPicPr>
          <p:cNvPr id="2052" name="Picture 4" descr="C:\Users\今日世纪DIY\Desktop\images\未标题-1_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10142"/>
            <a:ext cx="683568" cy="769441"/>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rPr>
              <a:t>3</a:t>
            </a:r>
            <a:endParaRPr lang="zh-CN" altLang="en-US" sz="4400" b="1" dirty="0">
              <a:solidFill>
                <a:schemeClr val="bg1"/>
              </a:solidFill>
              <a:effectLst>
                <a:outerShdw blurRad="38100" dist="38100" dir="2700000" algn="tl">
                  <a:srgbClr val="000000">
                    <a:alpha val="43137"/>
                  </a:srgbClr>
                </a:outerShdw>
              </a:effectLst>
              <a:latin typeface="+mn-lt"/>
              <a:ea typeface="+mn-ea"/>
            </a:endParaRPr>
          </a:p>
        </p:txBody>
      </p:sp>
      <p:sp>
        <p:nvSpPr>
          <p:cNvPr id="80" name="Freeform 137"/>
          <p:cNvSpPr>
            <a:spLocks noEditPoints="1"/>
          </p:cNvSpPr>
          <p:nvPr/>
        </p:nvSpPr>
        <p:spPr bwMode="auto">
          <a:xfrm>
            <a:off x="7489489" y="4260446"/>
            <a:ext cx="395926" cy="405596"/>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ysClr val="window" lastClr="FFFFFF"/>
          </a:solidFill>
          <a:ln w="9525">
            <a:noFill/>
            <a:round/>
          </a:ln>
        </p:spPr>
        <p:txBody>
          <a:bodyPr vert="horz" wrap="square" lIns="121907" tIns="60953" rIns="121907" bIns="60953" numCol="1" anchor="t" anchorCtr="0" compatLnSpc="1"/>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 lastClr="FFFFFF">
                  <a:lumMod val="65000"/>
                </a:sysClr>
              </a:solidFill>
              <a:effectLst/>
              <a:uLnTx/>
              <a:uFillTx/>
              <a:latin typeface="+mn-ea"/>
              <a:sym typeface="Arial" panose="020B0604020202020204" pitchFamily="34" charset="0"/>
            </a:endParaRPr>
          </a:p>
        </p:txBody>
      </p:sp>
      <p:sp>
        <p:nvSpPr>
          <p:cNvPr id="84" name="TextBox 23"/>
          <p:cNvSpPr txBox="1"/>
          <p:nvPr/>
        </p:nvSpPr>
        <p:spPr>
          <a:xfrm>
            <a:off x="270654" y="4035130"/>
            <a:ext cx="1060986" cy="220060"/>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lang="zh-CN" altLang="en-US" sz="1100" kern="0" dirty="0" smtClean="0">
                <a:solidFill>
                  <a:srgbClr val="44546A"/>
                </a:solidFill>
                <a:latin typeface="微软雅黑" panose="020B0503020204020204" pitchFamily="34" charset="-122"/>
                <a:ea typeface="微软雅黑" panose="020B0503020204020204" pitchFamily="34" charset="-122"/>
              </a:rPr>
              <a:t>贸促会办理备案</a:t>
            </a:r>
            <a:endParaRPr kumimoji="0" lang="en-US" altLang="zh-CN" sz="1100"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
        <p:nvSpPr>
          <p:cNvPr id="85" name="TextBox 24"/>
          <p:cNvSpPr txBox="1"/>
          <p:nvPr/>
        </p:nvSpPr>
        <p:spPr>
          <a:xfrm>
            <a:off x="270654" y="3747728"/>
            <a:ext cx="1154162"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4546A"/>
                </a:solidFill>
                <a:effectLst/>
                <a:uLnTx/>
                <a:uFillTx/>
                <a:latin typeface="+mn-ea"/>
                <a:sym typeface="Arial" panose="020B0604020202020204" pitchFamily="34" charset="0"/>
              </a:rPr>
              <a:t>贸促会备案</a:t>
            </a:r>
            <a:endParaRPr kumimoji="0" lang="zh-CN" altLang="en-US" sz="1800" b="1" i="0" u="none" strike="noStrike" kern="0" cap="none" spc="0" normalizeH="0" baseline="0" noProof="0" dirty="0">
              <a:ln>
                <a:noFill/>
              </a:ln>
              <a:solidFill>
                <a:srgbClr val="44546A"/>
              </a:solidFill>
              <a:effectLst/>
              <a:uLnTx/>
              <a:uFillTx/>
              <a:latin typeface="+mn-ea"/>
              <a:sym typeface="Arial" panose="020B0604020202020204" pitchFamily="34" charset="0"/>
            </a:endParaRPr>
          </a:p>
        </p:txBody>
      </p:sp>
      <p:sp>
        <p:nvSpPr>
          <p:cNvPr id="86" name="TextBox 23"/>
          <p:cNvSpPr txBox="1"/>
          <p:nvPr/>
        </p:nvSpPr>
        <p:spPr>
          <a:xfrm>
            <a:off x="1425461" y="2333178"/>
            <a:ext cx="1699472" cy="188834"/>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44546A"/>
                </a:solidFill>
                <a:effectLst/>
                <a:uLnTx/>
                <a:uFillTx/>
                <a:latin typeface="+mn-ea"/>
              </a:rPr>
              <a:t>网址：</a:t>
            </a:r>
            <a:r>
              <a:rPr kumimoji="0" lang="en-US" altLang="zh-CN" sz="1100" b="0" i="0" u="none" strike="noStrike" kern="0" cap="none" spc="0" normalizeH="0" baseline="0" noProof="0" dirty="0" smtClean="0">
                <a:ln>
                  <a:noFill/>
                </a:ln>
                <a:solidFill>
                  <a:srgbClr val="44546A"/>
                </a:solidFill>
                <a:effectLst/>
                <a:uLnTx/>
                <a:uFillTx/>
                <a:latin typeface="+mn-ea"/>
              </a:rPr>
              <a:t>www.hebeieport.com</a:t>
            </a:r>
            <a:endParaRPr kumimoji="0" lang="en-US" altLang="zh-CN" sz="1100" b="0" i="0" u="none" strike="noStrike" kern="0" cap="none" spc="0" normalizeH="0" baseline="0" noProof="0" dirty="0">
              <a:ln>
                <a:noFill/>
              </a:ln>
              <a:solidFill>
                <a:srgbClr val="44546A"/>
              </a:solidFill>
              <a:effectLst/>
              <a:uLnTx/>
              <a:uFillTx/>
              <a:latin typeface="+mn-ea"/>
            </a:endParaRPr>
          </a:p>
        </p:txBody>
      </p:sp>
      <p:sp>
        <p:nvSpPr>
          <p:cNvPr id="87" name="TextBox 24"/>
          <p:cNvSpPr txBox="1"/>
          <p:nvPr/>
        </p:nvSpPr>
        <p:spPr>
          <a:xfrm>
            <a:off x="1449271" y="1945037"/>
            <a:ext cx="1384995"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4546A"/>
                </a:solidFill>
                <a:effectLst/>
                <a:uLnTx/>
                <a:uFillTx/>
                <a:latin typeface="+mn-ea"/>
                <a:sym typeface="Arial" panose="020B0604020202020204" pitchFamily="34" charset="0"/>
              </a:rPr>
              <a:t>注册单一窗口</a:t>
            </a:r>
            <a:endParaRPr kumimoji="0" lang="zh-CN" altLang="en-US" sz="1800" b="1" i="0" u="none" strike="noStrike" kern="0" cap="none" spc="0" normalizeH="0" baseline="0" noProof="0" dirty="0">
              <a:ln>
                <a:noFill/>
              </a:ln>
              <a:solidFill>
                <a:srgbClr val="44546A"/>
              </a:solidFill>
              <a:effectLst/>
              <a:uLnTx/>
              <a:uFillTx/>
              <a:latin typeface="+mn-ea"/>
              <a:sym typeface="Arial" panose="020B0604020202020204" pitchFamily="34" charset="0"/>
            </a:endParaRPr>
          </a:p>
        </p:txBody>
      </p:sp>
      <p:sp>
        <p:nvSpPr>
          <p:cNvPr id="88" name="TextBox 23"/>
          <p:cNvSpPr txBox="1"/>
          <p:nvPr/>
        </p:nvSpPr>
        <p:spPr>
          <a:xfrm>
            <a:off x="5982014" y="2333178"/>
            <a:ext cx="1770779" cy="188834"/>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lang="zh-CN" altLang="en-US" sz="1100" kern="0" noProof="0" dirty="0" smtClean="0">
                <a:solidFill>
                  <a:srgbClr val="44546A"/>
                </a:solidFill>
                <a:latin typeface="+mn-ea"/>
              </a:rPr>
              <a:t>设置贸促会原产地证备案</a:t>
            </a:r>
            <a:endParaRPr kumimoji="0" lang="en-US" altLang="zh-CN" sz="1100" b="0" i="0" u="none" strike="noStrike" kern="0" cap="none" spc="0" normalizeH="0" baseline="0" noProof="0" dirty="0">
              <a:ln>
                <a:noFill/>
              </a:ln>
              <a:solidFill>
                <a:srgbClr val="44546A"/>
              </a:solidFill>
              <a:effectLst/>
              <a:uLnTx/>
              <a:uFillTx/>
              <a:latin typeface="+mn-ea"/>
            </a:endParaRPr>
          </a:p>
        </p:txBody>
      </p:sp>
      <p:sp>
        <p:nvSpPr>
          <p:cNvPr id="89" name="TextBox 24"/>
          <p:cNvSpPr txBox="1"/>
          <p:nvPr/>
        </p:nvSpPr>
        <p:spPr>
          <a:xfrm>
            <a:off x="5982014" y="1938473"/>
            <a:ext cx="923330"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4546A"/>
                </a:solidFill>
                <a:effectLst/>
                <a:uLnTx/>
                <a:uFillTx/>
                <a:latin typeface="+mn-ea"/>
                <a:sym typeface="Arial" panose="020B0604020202020204" pitchFamily="34" charset="0"/>
              </a:rPr>
              <a:t>我的资质</a:t>
            </a:r>
            <a:endParaRPr kumimoji="0" lang="zh-CN" altLang="en-US" sz="1800" b="1" i="0" u="none" strike="noStrike" kern="0" cap="none" spc="0" normalizeH="0" baseline="0" noProof="0" dirty="0">
              <a:ln>
                <a:noFill/>
              </a:ln>
              <a:solidFill>
                <a:srgbClr val="44546A"/>
              </a:solidFill>
              <a:effectLst/>
              <a:uLnTx/>
              <a:uFillTx/>
              <a:latin typeface="+mn-ea"/>
              <a:sym typeface="Arial" panose="020B0604020202020204" pitchFamily="34" charset="0"/>
            </a:endParaRPr>
          </a:p>
        </p:txBody>
      </p:sp>
      <p:sp>
        <p:nvSpPr>
          <p:cNvPr id="92" name="TextBox 23"/>
          <p:cNvSpPr txBox="1"/>
          <p:nvPr/>
        </p:nvSpPr>
        <p:spPr>
          <a:xfrm>
            <a:off x="7148858" y="4036386"/>
            <a:ext cx="1695393" cy="220060"/>
          </a:xfrm>
          <a:prstGeom prst="rect">
            <a:avLst/>
          </a:prstGeom>
          <a:noFill/>
        </p:spPr>
        <p:txBody>
          <a:bodyPr wrap="square" lIns="0" tIns="0" rIns="0" bIns="0"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44546A"/>
                </a:solidFill>
                <a:effectLst/>
                <a:uLnTx/>
                <a:uFillTx/>
                <a:latin typeface="+mn-ea"/>
              </a:rPr>
              <a:t>同步商品备案信息</a:t>
            </a:r>
            <a:endParaRPr kumimoji="0" lang="en-US" altLang="zh-CN" sz="1100" b="0" i="0" u="none" strike="noStrike" kern="0" cap="none" spc="0" normalizeH="0" baseline="0" noProof="0" dirty="0">
              <a:ln>
                <a:noFill/>
              </a:ln>
              <a:solidFill>
                <a:srgbClr val="44546A"/>
              </a:solidFill>
              <a:effectLst/>
              <a:uLnTx/>
              <a:uFillTx/>
              <a:latin typeface="+mn-ea"/>
            </a:endParaRPr>
          </a:p>
        </p:txBody>
      </p:sp>
      <p:sp>
        <p:nvSpPr>
          <p:cNvPr id="93" name="TextBox 24"/>
          <p:cNvSpPr txBox="1"/>
          <p:nvPr/>
        </p:nvSpPr>
        <p:spPr>
          <a:xfrm>
            <a:off x="7148858" y="3729293"/>
            <a:ext cx="923330" cy="276999"/>
          </a:xfrm>
          <a:prstGeom prst="rect">
            <a:avLst/>
          </a:prstGeom>
          <a:noFill/>
        </p:spPr>
        <p:txBody>
          <a:bodyPr wrap="non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4546A"/>
                </a:solidFill>
                <a:effectLst/>
                <a:uLnTx/>
                <a:uFillTx/>
                <a:latin typeface="+mn-ea"/>
                <a:sym typeface="Arial" panose="020B0604020202020204" pitchFamily="34" charset="0"/>
              </a:rPr>
              <a:t>数据同步</a:t>
            </a:r>
            <a:endParaRPr kumimoji="0" lang="zh-CN" altLang="en-US" sz="1800" b="1" i="0" u="none" strike="noStrike" kern="0" cap="none" spc="0" normalizeH="0" baseline="0" noProof="0" dirty="0">
              <a:ln>
                <a:noFill/>
              </a:ln>
              <a:solidFill>
                <a:srgbClr val="44546A"/>
              </a:solidFill>
              <a:effectLst/>
              <a:uLnTx/>
              <a:uFillTx/>
              <a:latin typeface="+mn-ea"/>
              <a:sym typeface="Arial" panose="020B0604020202020204" pitchFamily="34" charset="0"/>
            </a:endParaRPr>
          </a:p>
        </p:txBody>
      </p:sp>
      <p:grpSp>
        <p:nvGrpSpPr>
          <p:cNvPr id="94" name="Group 50"/>
          <p:cNvGrpSpPr/>
          <p:nvPr/>
        </p:nvGrpSpPr>
        <p:grpSpPr>
          <a:xfrm>
            <a:off x="3628743" y="4252345"/>
            <a:ext cx="1855354" cy="1671288"/>
            <a:chOff x="3614476" y="3221164"/>
            <a:chExt cx="1950772" cy="1950772"/>
          </a:xfrm>
          <a:effectLst>
            <a:outerShdw blurRad="50800" dist="114300" dir="2700000" algn="ctr" rotWithShape="0">
              <a:srgbClr val="000000">
                <a:alpha val="43137"/>
              </a:srgbClr>
            </a:outerShdw>
          </a:effectLst>
        </p:grpSpPr>
        <p:sp>
          <p:nvSpPr>
            <p:cNvPr id="95" name="Chord 48"/>
            <p:cNvSpPr/>
            <p:nvPr/>
          </p:nvSpPr>
          <p:spPr>
            <a:xfrm rot="6300000">
              <a:off x="3614476" y="3221164"/>
              <a:ext cx="1950772" cy="1950772"/>
            </a:xfrm>
            <a:prstGeom prst="chord">
              <a:avLst>
                <a:gd name="adj1" fmla="val 4234771"/>
                <a:gd name="adj2" fmla="val 15531980"/>
              </a:avLst>
            </a:prstGeom>
            <a:solidFill>
              <a:srgbClr val="EA55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6"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Arc 43"/>
          <p:cNvSpPr/>
          <p:nvPr/>
        </p:nvSpPr>
        <p:spPr>
          <a:xfrm>
            <a:off x="2870266" y="3363838"/>
            <a:ext cx="3324688" cy="3258452"/>
          </a:xfrm>
          <a:prstGeom prst="arc">
            <a:avLst>
              <a:gd name="adj1" fmla="val 10769273"/>
              <a:gd name="adj2" fmla="val 0"/>
            </a:avLst>
          </a:prstGeom>
          <a:noFill/>
          <a:ln w="57150" cap="rnd" cmpd="sng" algn="ctr">
            <a:solidFill>
              <a:sysClr val="windowText" lastClr="000000">
                <a:lumMod val="50000"/>
                <a:lumOff val="50000"/>
              </a:sysClr>
            </a:solidFill>
            <a:prstDash val="solid"/>
            <a:miter lim="800000"/>
          </a:ln>
          <a:effectLst/>
        </p:spPr>
        <p:txBody>
          <a:bodyPr lIns="86694" tIns="43347" rIns="86694" bIns="43347"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8" name="Oval 7"/>
          <p:cNvSpPr/>
          <p:nvPr/>
        </p:nvSpPr>
        <p:spPr>
          <a:xfrm>
            <a:off x="2806587" y="4619487"/>
            <a:ext cx="217416" cy="195848"/>
          </a:xfrm>
          <a:prstGeom prst="ellipse">
            <a:avLst/>
          </a:prstGeom>
          <a:solidFill>
            <a:srgbClr val="394754"/>
          </a:solidFill>
          <a:ln w="12700" cap="flat" cmpd="sng" algn="ctr">
            <a:noFill/>
            <a:prstDash val="solid"/>
            <a:miter lim="800000"/>
          </a:ln>
          <a:effectLst>
            <a:outerShdw blurRad="50800" dist="114300" dir="2700000" algn="ctr" rotWithShape="0">
              <a:srgbClr val="000000">
                <a:alpha val="43137"/>
              </a:srgbClr>
            </a:outerShdw>
          </a:effectLst>
        </p:spPr>
        <p:txBody>
          <a:bodyPr lIns="86694" tIns="43347" rIns="86694" bIns="43347"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0" name="Oval 9"/>
          <p:cNvSpPr/>
          <p:nvPr/>
        </p:nvSpPr>
        <p:spPr>
          <a:xfrm rot="1992342">
            <a:off x="5138423" y="3378941"/>
            <a:ext cx="217416" cy="195848"/>
          </a:xfrm>
          <a:prstGeom prst="ellipse">
            <a:avLst/>
          </a:prstGeom>
          <a:solidFill>
            <a:srgbClr val="F6AA26"/>
          </a:solidFill>
          <a:ln w="12700" cap="flat" cmpd="sng" algn="ctr">
            <a:noFill/>
            <a:prstDash val="solid"/>
            <a:miter lim="800000"/>
          </a:ln>
          <a:effectLst>
            <a:outerShdw blurRad="50800" dist="114300" dir="2700000" algn="ctr" rotWithShape="0">
              <a:srgbClr val="000000">
                <a:alpha val="43137"/>
              </a:srgbClr>
            </a:outerShdw>
          </a:effectLst>
        </p:spPr>
        <p:txBody>
          <a:bodyPr lIns="86694" tIns="43347" rIns="86694" bIns="43347"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1" name="Oval 10"/>
          <p:cNvSpPr/>
          <p:nvPr/>
        </p:nvSpPr>
        <p:spPr>
          <a:xfrm>
            <a:off x="6042426" y="4592210"/>
            <a:ext cx="217416" cy="195848"/>
          </a:xfrm>
          <a:prstGeom prst="ellipse">
            <a:avLst/>
          </a:prstGeom>
          <a:solidFill>
            <a:srgbClr val="EA552B"/>
          </a:solidFill>
          <a:ln w="12700" cap="flat" cmpd="sng" algn="ctr">
            <a:noFill/>
            <a:prstDash val="solid"/>
            <a:miter lim="800000"/>
          </a:ln>
          <a:effectLst>
            <a:outerShdw blurRad="50800" dist="114300" dir="2700000" algn="ctr" rotWithShape="0">
              <a:srgbClr val="000000">
                <a:alpha val="43137"/>
              </a:srgbClr>
            </a:outerShdw>
          </a:effectLst>
        </p:spPr>
        <p:txBody>
          <a:bodyPr lIns="86694" tIns="43347" rIns="86694" bIns="43347"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2" name="Oval 11"/>
          <p:cNvSpPr/>
          <p:nvPr/>
        </p:nvSpPr>
        <p:spPr>
          <a:xfrm>
            <a:off x="3686269" y="3378942"/>
            <a:ext cx="217416" cy="195848"/>
          </a:xfrm>
          <a:prstGeom prst="ellipse">
            <a:avLst/>
          </a:prstGeom>
          <a:solidFill>
            <a:srgbClr val="00939F"/>
          </a:solidFill>
          <a:ln w="12700" cap="flat" cmpd="sng" algn="ctr">
            <a:noFill/>
            <a:prstDash val="solid"/>
            <a:miter lim="800000"/>
          </a:ln>
          <a:effectLst>
            <a:outerShdw blurRad="50800" dist="114300" dir="2700000" algn="ctr" rotWithShape="0">
              <a:srgbClr val="000000">
                <a:alpha val="43137"/>
              </a:srgbClr>
            </a:outerShdw>
          </a:effectLst>
        </p:spPr>
        <p:txBody>
          <a:bodyPr lIns="86694" tIns="43347" rIns="86694" bIns="43347"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5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 name="Teardrop 12"/>
          <p:cNvSpPr/>
          <p:nvPr/>
        </p:nvSpPr>
        <p:spPr>
          <a:xfrm rot="5400000">
            <a:off x="2090143" y="3929911"/>
            <a:ext cx="697708" cy="774554"/>
          </a:xfrm>
          <a:prstGeom prst="teardrop">
            <a:avLst/>
          </a:prstGeom>
          <a:solidFill>
            <a:srgbClr val="394754"/>
          </a:solidFill>
          <a:ln w="28575" cap="flat" cmpd="sng" algn="ctr">
            <a:noFill/>
            <a:prstDash val="solid"/>
            <a:miter lim="800000"/>
          </a:ln>
          <a:effectLst>
            <a:outerShdw blurRad="50800" dist="114300" dir="2700000" algn="ctr" rotWithShape="0">
              <a:srgbClr val="000000">
                <a:alpha val="43137"/>
              </a:srgbClr>
            </a:outerShdw>
          </a:effectLst>
        </p:spPr>
        <p:txBody>
          <a:bodyPr vert="vert270" lIns="86694" tIns="43347" rIns="86694" bIns="43347"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en-US" sz="2000" b="1" kern="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kumimoji="0" 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4" name="Teardrop 13"/>
          <p:cNvSpPr/>
          <p:nvPr/>
        </p:nvSpPr>
        <p:spPr>
          <a:xfrm rot="6540455">
            <a:off x="3154928" y="2520593"/>
            <a:ext cx="697710" cy="774554"/>
          </a:xfrm>
          <a:prstGeom prst="teardrop">
            <a:avLst/>
          </a:prstGeom>
          <a:solidFill>
            <a:srgbClr val="00939F"/>
          </a:solidFill>
          <a:ln w="28575" cap="flat" cmpd="sng" algn="ctr">
            <a:noFill/>
            <a:prstDash val="solid"/>
            <a:miter lim="800000"/>
          </a:ln>
          <a:effectLst>
            <a:outerShdw blurRad="50800" dist="114300" dir="2700000" algn="ctr" rotWithShape="0">
              <a:srgbClr val="000000">
                <a:alpha val="43137"/>
              </a:srgbClr>
            </a:outerShdw>
          </a:effectLst>
        </p:spPr>
        <p:txBody>
          <a:bodyPr vert="vert270" lIns="86694" tIns="43347" rIns="86694" bIns="43347" rtlCol="0" anchor="ctr"/>
          <a:lstStyle/>
          <a:p>
            <a:pPr lvl="0" algn="ctr">
              <a:lnSpc>
                <a:spcPct val="120000"/>
              </a:lnSpc>
              <a:defRPr/>
            </a:pPr>
            <a:r>
              <a:rPr lang="en-US" altLang="zh-CN" sz="1600" b="1" kern="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en-US" altLang="zh-CN" sz="1600" b="1"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ardrop 14"/>
          <p:cNvSpPr/>
          <p:nvPr/>
        </p:nvSpPr>
        <p:spPr>
          <a:xfrm rot="16200000" flipH="1">
            <a:off x="6298262" y="3897738"/>
            <a:ext cx="697708" cy="774548"/>
          </a:xfrm>
          <a:prstGeom prst="teardrop">
            <a:avLst/>
          </a:prstGeom>
          <a:solidFill>
            <a:srgbClr val="EA552B"/>
          </a:solidFill>
          <a:ln w="28575" cap="flat" cmpd="sng" algn="ctr">
            <a:noFill/>
            <a:prstDash val="solid"/>
            <a:miter lim="800000"/>
          </a:ln>
          <a:effectLst>
            <a:outerShdw blurRad="50800" dist="114300" dir="2700000" algn="ctr" rotWithShape="0">
              <a:srgbClr val="000000">
                <a:alpha val="43137"/>
              </a:srgbClr>
            </a:outerShdw>
          </a:effectLst>
        </p:spPr>
        <p:txBody>
          <a:bodyPr vert="vert" lIns="86694" tIns="43347" rIns="86694" bIns="43347" rtlCol="0" anchor="ctr"/>
          <a:lstStyle/>
          <a:p>
            <a:pPr lvl="0" algn="ctr">
              <a:lnSpc>
                <a:spcPct val="120000"/>
              </a:lnSpc>
              <a:defRPr/>
            </a:pPr>
            <a:r>
              <a:rPr lang="en-US" altLang="zh-CN" sz="1600" b="1" kern="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en-US" altLang="zh-CN" sz="1600" b="1"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ardrop 16"/>
          <p:cNvSpPr/>
          <p:nvPr/>
        </p:nvSpPr>
        <p:spPr>
          <a:xfrm rot="14937241" flipH="1">
            <a:off x="5206848" y="2520595"/>
            <a:ext cx="697712" cy="774552"/>
          </a:xfrm>
          <a:prstGeom prst="teardrop">
            <a:avLst/>
          </a:prstGeom>
          <a:solidFill>
            <a:srgbClr val="F6AA26"/>
          </a:solidFill>
          <a:ln w="28575" cap="flat" cmpd="sng" algn="ctr">
            <a:noFill/>
            <a:prstDash val="solid"/>
            <a:miter lim="800000"/>
          </a:ln>
          <a:effectLst>
            <a:outerShdw blurRad="50800" dist="114300" dir="2700000" algn="ctr" rotWithShape="0">
              <a:srgbClr val="000000">
                <a:alpha val="43137"/>
              </a:srgbClr>
            </a:outerShdw>
          </a:effectLst>
        </p:spPr>
        <p:txBody>
          <a:bodyPr vert="eaVert" lIns="86694" tIns="43347" rIns="86694" bIns="43347" rtlCol="0" anchor="ctr"/>
          <a:lstStyle/>
          <a:p>
            <a:pPr lvl="0" algn="ctr">
              <a:lnSpc>
                <a:spcPct val="120000"/>
              </a:lnSpc>
              <a:defRPr/>
            </a:pPr>
            <a:r>
              <a:rPr lang="en-US" altLang="zh-CN" sz="1600" b="1" kern="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en-US" altLang="zh-CN" sz="1600" b="1"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022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p:cTn id="24" dur="500" fill="hold"/>
                                        <p:tgtEl>
                                          <p:spTgt spid="103"/>
                                        </p:tgtEl>
                                        <p:attrNameLst>
                                          <p:attrName>ppt_w</p:attrName>
                                        </p:attrNameLst>
                                      </p:cBhvr>
                                      <p:tavLst>
                                        <p:tav tm="0">
                                          <p:val>
                                            <p:fltVal val="0"/>
                                          </p:val>
                                        </p:tav>
                                        <p:tav tm="100000">
                                          <p:val>
                                            <p:strVal val="#ppt_w"/>
                                          </p:val>
                                        </p:tav>
                                      </p:tavLst>
                                    </p:anim>
                                    <p:anim calcmode="lin" valueType="num">
                                      <p:cBhvr>
                                        <p:cTn id="25" dur="500" fill="hold"/>
                                        <p:tgtEl>
                                          <p:spTgt spid="103"/>
                                        </p:tgtEl>
                                        <p:attrNameLst>
                                          <p:attrName>ppt_h</p:attrName>
                                        </p:attrNameLst>
                                      </p:cBhvr>
                                      <p:tavLst>
                                        <p:tav tm="0">
                                          <p:val>
                                            <p:fltVal val="0"/>
                                          </p:val>
                                        </p:tav>
                                        <p:tav tm="100000">
                                          <p:val>
                                            <p:strVal val="#ppt_h"/>
                                          </p:val>
                                        </p:tav>
                                      </p:tavLst>
                                    </p:anim>
                                    <p:animEffect transition="in" filter="fade">
                                      <p:cBhvr>
                                        <p:cTn id="26" dur="500"/>
                                        <p:tgtEl>
                                          <p:spTgt spid="10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02"/>
                                        </p:tgtEl>
                                        <p:attrNameLst>
                                          <p:attrName>style.visibility</p:attrName>
                                        </p:attrNameLst>
                                      </p:cBhvr>
                                      <p:to>
                                        <p:strVal val="visible"/>
                                      </p:to>
                                    </p:set>
                                    <p:anim calcmode="lin" valueType="num">
                                      <p:cBhvr>
                                        <p:cTn id="30" dur="500" fill="hold"/>
                                        <p:tgtEl>
                                          <p:spTgt spid="102"/>
                                        </p:tgtEl>
                                        <p:attrNameLst>
                                          <p:attrName>ppt_w</p:attrName>
                                        </p:attrNameLst>
                                      </p:cBhvr>
                                      <p:tavLst>
                                        <p:tav tm="0">
                                          <p:val>
                                            <p:fltVal val="0"/>
                                          </p:val>
                                        </p:tav>
                                        <p:tav tm="100000">
                                          <p:val>
                                            <p:strVal val="#ppt_w"/>
                                          </p:val>
                                        </p:tav>
                                      </p:tavLst>
                                    </p:anim>
                                    <p:anim calcmode="lin" valueType="num">
                                      <p:cBhvr>
                                        <p:cTn id="31" dur="500" fill="hold"/>
                                        <p:tgtEl>
                                          <p:spTgt spid="102"/>
                                        </p:tgtEl>
                                        <p:attrNameLst>
                                          <p:attrName>ppt_h</p:attrName>
                                        </p:attrNameLst>
                                      </p:cBhvr>
                                      <p:tavLst>
                                        <p:tav tm="0">
                                          <p:val>
                                            <p:fltVal val="0"/>
                                          </p:val>
                                        </p:tav>
                                        <p:tav tm="100000">
                                          <p:val>
                                            <p:strVal val="#ppt_h"/>
                                          </p:val>
                                        </p:tav>
                                      </p:tavLst>
                                    </p:anim>
                                    <p:animEffect transition="in" filter="fade">
                                      <p:cBhvr>
                                        <p:cTn id="32" dur="500"/>
                                        <p:tgtEl>
                                          <p:spTgt spid="10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Effect transition="in" filter="fade">
                                      <p:cBhvr>
                                        <p:cTn id="37" dur="500"/>
                                        <p:tgtEl>
                                          <p:spTgt spid="104"/>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p:cTn id="46" dur="500" fill="hold"/>
                                        <p:tgtEl>
                                          <p:spTgt spid="107"/>
                                        </p:tgtEl>
                                        <p:attrNameLst>
                                          <p:attrName>ppt_w</p:attrName>
                                        </p:attrNameLst>
                                      </p:cBhvr>
                                      <p:tavLst>
                                        <p:tav tm="0">
                                          <p:val>
                                            <p:fltVal val="0"/>
                                          </p:val>
                                        </p:tav>
                                        <p:tav tm="100000">
                                          <p:val>
                                            <p:strVal val="#ppt_w"/>
                                          </p:val>
                                        </p:tav>
                                      </p:tavLst>
                                    </p:anim>
                                    <p:anim calcmode="lin" valueType="num">
                                      <p:cBhvr>
                                        <p:cTn id="47" dur="500" fill="hold"/>
                                        <p:tgtEl>
                                          <p:spTgt spid="107"/>
                                        </p:tgtEl>
                                        <p:attrNameLst>
                                          <p:attrName>ppt_h</p:attrName>
                                        </p:attrNameLst>
                                      </p:cBhvr>
                                      <p:tavLst>
                                        <p:tav tm="0">
                                          <p:val>
                                            <p:fltVal val="0"/>
                                          </p:val>
                                        </p:tav>
                                        <p:tav tm="100000">
                                          <p:val>
                                            <p:strVal val="#ppt_h"/>
                                          </p:val>
                                        </p:tav>
                                      </p:tavLst>
                                    </p:anim>
                                    <p:animEffect transition="in" filter="fade">
                                      <p:cBhvr>
                                        <p:cTn id="48" dur="500"/>
                                        <p:tgtEl>
                                          <p:spTgt spid="107"/>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Effect transition="in" filter="fade">
                                      <p:cBhvr>
                                        <p:cTn id="54" dur="500"/>
                                        <p:tgtEl>
                                          <p:spTgt spid="10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1" grpId="0" animBg="1"/>
      <p:bldP spid="102" grpId="0" animBg="1"/>
      <p:bldP spid="103" grpId="0" animBg="1"/>
      <p:bldP spid="104" grpId="0" animBg="1"/>
      <p:bldP spid="105" grpId="0" animBg="1"/>
      <p:bldP spid="10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2430</TotalTime>
  <Words>529</Words>
  <Application>Microsoft Office PowerPoint</Application>
  <PresentationFormat>全屏显示(16:9)</PresentationFormat>
  <Paragraphs>150</Paragraphs>
  <Slides>33</Slides>
  <Notes>24</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yanhe</dc:creator>
  <cp:lastModifiedBy>建议</cp:lastModifiedBy>
  <cp:revision>74</cp:revision>
  <dcterms:created xsi:type="dcterms:W3CDTF">2018-08-01T01:01:09Z</dcterms:created>
  <dcterms:modified xsi:type="dcterms:W3CDTF">2018-11-08T13:15:05Z</dcterms:modified>
</cp:coreProperties>
</file>