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60" r:id="rId4"/>
    <p:sldId id="322" r:id="rId5"/>
    <p:sldId id="266" r:id="rId6"/>
    <p:sldId id="341" r:id="rId7"/>
    <p:sldId id="265" r:id="rId8"/>
    <p:sldId id="348" r:id="rId9"/>
    <p:sldId id="366" r:id="rId10"/>
    <p:sldId id="286" r:id="rId11"/>
    <p:sldId id="295" r:id="rId12"/>
    <p:sldId id="296" r:id="rId13"/>
    <p:sldId id="351" r:id="rId14"/>
    <p:sldId id="302" r:id="rId15"/>
    <p:sldId id="303" r:id="rId16"/>
    <p:sldId id="264" r:id="rId17"/>
    <p:sldId id="401" r:id="rId18"/>
    <p:sldId id="552" r:id="rId19"/>
    <p:sldId id="555" r:id="rId20"/>
    <p:sldId id="556" r:id="rId21"/>
    <p:sldId id="557" r:id="rId22"/>
    <p:sldId id="558" r:id="rId23"/>
    <p:sldId id="559" r:id="rId24"/>
    <p:sldId id="566" r:id="rId25"/>
    <p:sldId id="567" r:id="rId26"/>
    <p:sldId id="568" r:id="rId27"/>
    <p:sldId id="560" r:id="rId28"/>
    <p:sldId id="562" r:id="rId29"/>
    <p:sldId id="561" r:id="rId30"/>
    <p:sldId id="563" r:id="rId31"/>
    <p:sldId id="564" r:id="rId32"/>
    <p:sldId id="565" r:id="rId33"/>
    <p:sldId id="569" r:id="rId34"/>
    <p:sldId id="570" r:id="rId35"/>
    <p:sldId id="258" r:id="rId3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8155" autoAdjust="0"/>
  </p:normalViewPr>
  <p:slideViewPr>
    <p:cSldViewPr>
      <p:cViewPr>
        <p:scale>
          <a:sx n="100" d="100"/>
          <a:sy n="100" d="100"/>
        </p:scale>
        <p:origin x="-684" y="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-2910" y="-90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8CD35-1EA9-4290-B4DD-9BFFD30E6F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F4F51A9-E13F-4A34-BB17-A1AF7DC0BA86}">
      <dgm:prSet phldrT="[文本]" custT="1"/>
      <dgm:spPr/>
      <dgm:t>
        <a:bodyPr/>
        <a:lstStyle/>
        <a:p>
          <a:pPr algn="ctr"/>
          <a:r>
            <a:rPr lang="zh-CN" altLang="en-US" sz="900" dirty="0" smtClean="0"/>
            <a:t>报关代理委托</a:t>
          </a:r>
          <a:endParaRPr lang="zh-CN" altLang="en-US" sz="900" dirty="0"/>
        </a:p>
      </dgm:t>
    </dgm:pt>
    <dgm:pt modelId="{B991ABA9-DD15-44E2-99FA-840C68ABAA60}" type="parTrans" cxnId="{62E3274A-0F05-46D0-97C5-5F5BF83338AD}">
      <dgm:prSet/>
      <dgm:spPr/>
      <dgm:t>
        <a:bodyPr/>
        <a:lstStyle/>
        <a:p>
          <a:endParaRPr lang="zh-CN" altLang="en-US"/>
        </a:p>
      </dgm:t>
    </dgm:pt>
    <dgm:pt modelId="{4F3E50C9-DE1D-4913-B4B9-1EEB3181AD40}" type="sibTrans" cxnId="{62E3274A-0F05-46D0-97C5-5F5BF83338AD}">
      <dgm:prSet/>
      <dgm:spPr/>
      <dgm:t>
        <a:bodyPr/>
        <a:lstStyle/>
        <a:p>
          <a:endParaRPr lang="zh-CN" altLang="en-US"/>
        </a:p>
      </dgm:t>
    </dgm:pt>
    <dgm:pt modelId="{AA3EF11E-8559-48DD-82B7-89686783E8A4}">
      <dgm:prSet phldrT="[文本]" custT="1"/>
      <dgm:spPr/>
      <dgm:t>
        <a:bodyPr/>
        <a:lstStyle/>
        <a:p>
          <a:pPr algn="ctr"/>
          <a:r>
            <a:rPr lang="zh-CN" altLang="en-US" sz="900" dirty="0" smtClean="0"/>
            <a:t>预约通关</a:t>
          </a:r>
          <a:endParaRPr lang="zh-CN" altLang="en-US" sz="900" dirty="0"/>
        </a:p>
      </dgm:t>
    </dgm:pt>
    <dgm:pt modelId="{E9F6C7F2-909E-40BF-9833-B3ACB37EA400}" type="parTrans" cxnId="{528C4138-7F94-440A-A1DE-21792F2F3C34}">
      <dgm:prSet/>
      <dgm:spPr/>
      <dgm:t>
        <a:bodyPr/>
        <a:lstStyle/>
        <a:p>
          <a:endParaRPr lang="zh-CN" altLang="en-US"/>
        </a:p>
      </dgm:t>
    </dgm:pt>
    <dgm:pt modelId="{8540B0D0-99A5-4027-9FD2-1190A8AC8080}" type="sibTrans" cxnId="{528C4138-7F94-440A-A1DE-21792F2F3C34}">
      <dgm:prSet/>
      <dgm:spPr/>
      <dgm:t>
        <a:bodyPr/>
        <a:lstStyle/>
        <a:p>
          <a:endParaRPr lang="zh-CN" altLang="en-US"/>
        </a:p>
      </dgm:t>
    </dgm:pt>
    <dgm:pt modelId="{150C0442-D63A-4C41-AD28-A50069BA80CC}">
      <dgm:prSet phldrT="[文本]" custT="1"/>
      <dgm:spPr/>
      <dgm:t>
        <a:bodyPr/>
        <a:lstStyle/>
        <a:p>
          <a:pPr algn="ctr"/>
          <a:r>
            <a:rPr lang="zh-CN" altLang="en-US" sz="900" dirty="0" smtClean="0"/>
            <a:t>减免税</a:t>
          </a:r>
          <a:endParaRPr lang="zh-CN" altLang="en-US" sz="900" dirty="0"/>
        </a:p>
      </dgm:t>
    </dgm:pt>
    <dgm:pt modelId="{2523F15F-9333-4FA2-B10C-523800333ACA}" type="parTrans" cxnId="{70A18631-D8EA-465A-9060-F7699A78914F}">
      <dgm:prSet/>
      <dgm:spPr/>
      <dgm:t>
        <a:bodyPr/>
        <a:lstStyle/>
        <a:p>
          <a:endParaRPr lang="zh-CN" altLang="en-US"/>
        </a:p>
      </dgm:t>
    </dgm:pt>
    <dgm:pt modelId="{CDA53C1D-3862-4396-BE9B-3729FBB4DDA0}" type="sibTrans" cxnId="{70A18631-D8EA-465A-9060-F7699A78914F}">
      <dgm:prSet/>
      <dgm:spPr/>
      <dgm:t>
        <a:bodyPr/>
        <a:lstStyle/>
        <a:p>
          <a:endParaRPr lang="zh-CN" altLang="en-US"/>
        </a:p>
      </dgm:t>
    </dgm:pt>
    <dgm:pt modelId="{D83D4922-743E-4347-9992-C865A81AD633}">
      <dgm:prSet phldrT="[文本]" custT="1"/>
      <dgm:spPr/>
      <dgm:t>
        <a:bodyPr/>
        <a:lstStyle/>
        <a:p>
          <a:pPr algn="ctr"/>
          <a:r>
            <a:rPr lang="zh-CN" altLang="en-US" sz="900" dirty="0" smtClean="0"/>
            <a:t>减免税后续</a:t>
          </a:r>
          <a:endParaRPr lang="zh-CN" altLang="en-US" sz="900" dirty="0"/>
        </a:p>
      </dgm:t>
    </dgm:pt>
    <dgm:pt modelId="{54F5DC20-5167-44DD-8B39-A19C250992B4}" type="parTrans" cxnId="{5EA00F03-D6D1-4D3F-AF13-E18C0D60A65A}">
      <dgm:prSet/>
      <dgm:spPr/>
      <dgm:t>
        <a:bodyPr/>
        <a:lstStyle/>
        <a:p>
          <a:endParaRPr lang="zh-CN" altLang="en-US"/>
        </a:p>
      </dgm:t>
    </dgm:pt>
    <dgm:pt modelId="{AF3AB889-A691-436E-854A-E0B5113BD669}" type="sibTrans" cxnId="{5EA00F03-D6D1-4D3F-AF13-E18C0D60A65A}">
      <dgm:prSet/>
      <dgm:spPr/>
      <dgm:t>
        <a:bodyPr/>
        <a:lstStyle/>
        <a:p>
          <a:endParaRPr lang="zh-CN" altLang="en-US"/>
        </a:p>
      </dgm:t>
    </dgm:pt>
    <dgm:pt modelId="{4B4BC4DF-3DA3-46D3-ADA2-6621FAE65B01}">
      <dgm:prSet phldrT="[文本]" custT="1"/>
      <dgm:spPr>
        <a:solidFill>
          <a:srgbClr val="00B050"/>
        </a:solidFill>
      </dgm:spPr>
      <dgm:t>
        <a:bodyPr/>
        <a:lstStyle/>
        <a:p>
          <a:pPr algn="ctr"/>
          <a:r>
            <a:rPr lang="zh-CN" altLang="en-US" sz="900" dirty="0" smtClean="0"/>
            <a:t>转关单</a:t>
          </a:r>
          <a:endParaRPr lang="zh-CN" altLang="en-US" sz="900" dirty="0"/>
        </a:p>
      </dgm:t>
    </dgm:pt>
    <dgm:pt modelId="{0C688CB1-999F-4FA3-B4F6-20A6B120EA93}" type="parTrans" cxnId="{389CDFA5-1D4C-490D-BEA4-0A8D6B4B49B2}">
      <dgm:prSet/>
      <dgm:spPr/>
      <dgm:t>
        <a:bodyPr/>
        <a:lstStyle/>
        <a:p>
          <a:endParaRPr lang="zh-CN" altLang="en-US"/>
        </a:p>
      </dgm:t>
    </dgm:pt>
    <dgm:pt modelId="{2036EE42-5DCD-48B4-B3D4-5F94B6BFB86C}" type="sibTrans" cxnId="{389CDFA5-1D4C-490D-BEA4-0A8D6B4B49B2}">
      <dgm:prSet/>
      <dgm:spPr/>
      <dgm:t>
        <a:bodyPr/>
        <a:lstStyle/>
        <a:p>
          <a:endParaRPr lang="zh-CN" altLang="en-US"/>
        </a:p>
      </dgm:t>
    </dgm:pt>
    <dgm:pt modelId="{74F482C1-D38E-4FCB-9638-96DD1A08577E}">
      <dgm:prSet phldrT="[文本]" custT="1"/>
      <dgm:spPr/>
      <dgm:t>
        <a:bodyPr/>
        <a:lstStyle/>
        <a:p>
          <a:pPr algn="ctr"/>
          <a:r>
            <a:rPr lang="zh-CN" altLang="en-US" sz="900" dirty="0" smtClean="0"/>
            <a:t>货物申报</a:t>
          </a:r>
          <a:endParaRPr lang="zh-CN" altLang="en-US" sz="900" dirty="0"/>
        </a:p>
      </dgm:t>
    </dgm:pt>
    <dgm:pt modelId="{563471F4-632B-4D30-AD90-755307297709}" type="parTrans" cxnId="{24463E41-F987-4BD3-A2A1-D0530FA0D786}">
      <dgm:prSet/>
      <dgm:spPr/>
      <dgm:t>
        <a:bodyPr/>
        <a:lstStyle/>
        <a:p>
          <a:endParaRPr lang="zh-CN" altLang="en-US"/>
        </a:p>
      </dgm:t>
    </dgm:pt>
    <dgm:pt modelId="{47C17056-1715-4084-ACD4-C4C0B03744E1}" type="sibTrans" cxnId="{24463E41-F987-4BD3-A2A1-D0530FA0D786}">
      <dgm:prSet/>
      <dgm:spPr/>
      <dgm:t>
        <a:bodyPr/>
        <a:lstStyle/>
        <a:p>
          <a:endParaRPr lang="zh-CN" altLang="en-US"/>
        </a:p>
      </dgm:t>
    </dgm:pt>
    <dgm:pt modelId="{03AA1696-987B-4B6A-BB29-53A307B1DA43}">
      <dgm:prSet phldrT="[文本]" custT="1"/>
      <dgm:spPr/>
      <dgm:t>
        <a:bodyPr/>
        <a:lstStyle/>
        <a:p>
          <a:pPr algn="ctr"/>
          <a:r>
            <a:rPr lang="zh-CN" altLang="en-US" sz="900" dirty="0" smtClean="0"/>
            <a:t>通关无纸化协议</a:t>
          </a:r>
          <a:endParaRPr lang="zh-CN" altLang="en-US" sz="900" dirty="0"/>
        </a:p>
      </dgm:t>
    </dgm:pt>
    <dgm:pt modelId="{9EF9FD32-9DD2-4309-924A-6CE886787276}" type="parTrans" cxnId="{6BAAAAB7-AF34-488F-939A-D5B57AA25CC4}">
      <dgm:prSet/>
      <dgm:spPr/>
      <dgm:t>
        <a:bodyPr/>
        <a:lstStyle/>
        <a:p>
          <a:endParaRPr lang="zh-CN" altLang="en-US"/>
        </a:p>
      </dgm:t>
    </dgm:pt>
    <dgm:pt modelId="{CD187BF3-5C9A-4A05-A6AF-ABEC1E81E2A3}" type="sibTrans" cxnId="{6BAAAAB7-AF34-488F-939A-D5B57AA25CC4}">
      <dgm:prSet/>
      <dgm:spPr/>
      <dgm:t>
        <a:bodyPr/>
        <a:lstStyle/>
        <a:p>
          <a:endParaRPr lang="zh-CN" altLang="en-US"/>
        </a:p>
      </dgm:t>
    </dgm:pt>
    <dgm:pt modelId="{5FA9A7BA-B363-4196-B516-6283A3BF3F2C}">
      <dgm:prSet phldrT="[文本]" custT="1"/>
      <dgm:spPr/>
      <dgm:t>
        <a:bodyPr/>
        <a:lstStyle/>
        <a:p>
          <a:pPr algn="ctr"/>
          <a:r>
            <a:rPr lang="zh-CN" altLang="en-US" sz="900" dirty="0" smtClean="0"/>
            <a:t>集中申报</a:t>
          </a:r>
          <a:endParaRPr lang="zh-CN" altLang="en-US" sz="900" dirty="0"/>
        </a:p>
      </dgm:t>
    </dgm:pt>
    <dgm:pt modelId="{06573DF5-F17A-4544-A67E-82B914FE7979}" type="parTrans" cxnId="{0D2CAE40-CBFB-4BBF-8D7C-82C554DB2FCB}">
      <dgm:prSet/>
      <dgm:spPr/>
      <dgm:t>
        <a:bodyPr/>
        <a:lstStyle/>
        <a:p>
          <a:endParaRPr lang="zh-CN" altLang="en-US"/>
        </a:p>
      </dgm:t>
    </dgm:pt>
    <dgm:pt modelId="{76AFC68E-BCA1-4D19-A58C-4384FA43F623}" type="sibTrans" cxnId="{0D2CAE40-CBFB-4BBF-8D7C-82C554DB2FCB}">
      <dgm:prSet/>
      <dgm:spPr/>
      <dgm:t>
        <a:bodyPr/>
        <a:lstStyle/>
        <a:p>
          <a:endParaRPr lang="zh-CN" altLang="en-US"/>
        </a:p>
      </dgm:t>
    </dgm:pt>
    <dgm:pt modelId="{409895EE-F8C4-48FA-8CF4-B5B5BE87A38C}">
      <dgm:prSet phldrT="[文本]" custT="1"/>
      <dgm:spPr/>
      <dgm:t>
        <a:bodyPr/>
        <a:lstStyle/>
        <a:p>
          <a:pPr algn="ctr"/>
          <a:r>
            <a:rPr lang="zh-CN" altLang="en-US" sz="900" dirty="0" smtClean="0"/>
            <a:t>危险品</a:t>
          </a:r>
          <a:endParaRPr lang="zh-CN" altLang="en-US" sz="900" dirty="0"/>
        </a:p>
      </dgm:t>
    </dgm:pt>
    <dgm:pt modelId="{648C90E8-CCA4-4CCA-933D-9B5AA8A2C067}" type="sibTrans" cxnId="{7E8760DE-681D-4EC8-86C8-2C3A5C5D5F30}">
      <dgm:prSet/>
      <dgm:spPr/>
      <dgm:t>
        <a:bodyPr/>
        <a:lstStyle/>
        <a:p>
          <a:endParaRPr lang="zh-CN" altLang="en-US"/>
        </a:p>
      </dgm:t>
    </dgm:pt>
    <dgm:pt modelId="{7242D15E-5A20-4BF1-B922-15190C622675}" type="parTrans" cxnId="{7E8760DE-681D-4EC8-86C8-2C3A5C5D5F30}">
      <dgm:prSet/>
      <dgm:spPr/>
      <dgm:t>
        <a:bodyPr/>
        <a:lstStyle/>
        <a:p>
          <a:endParaRPr lang="zh-CN" altLang="en-US"/>
        </a:p>
      </dgm:t>
    </dgm:pt>
    <dgm:pt modelId="{F480C3A2-A83D-4EAA-AA94-5F7C5A60374D}" type="pres">
      <dgm:prSet presAssocID="{0668CD35-1EA9-4290-B4DD-9BFFD30E6F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FE5563A-530D-4CF8-A88E-B668443530F5}" type="pres">
      <dgm:prSet presAssocID="{74F482C1-D38E-4FCB-9638-96DD1A08577E}" presName="parentLin" presStyleCnt="0"/>
      <dgm:spPr/>
      <dgm:t>
        <a:bodyPr/>
        <a:lstStyle/>
        <a:p>
          <a:endParaRPr lang="zh-CN" altLang="en-US"/>
        </a:p>
      </dgm:t>
    </dgm:pt>
    <dgm:pt modelId="{C56C8EE9-2660-4C4D-AE8B-0DDFDE3D71DE}" type="pres">
      <dgm:prSet presAssocID="{74F482C1-D38E-4FCB-9638-96DD1A08577E}" presName="parentLeftMargin" presStyleLbl="node1" presStyleIdx="0" presStyleCnt="9"/>
      <dgm:spPr/>
      <dgm:t>
        <a:bodyPr/>
        <a:lstStyle/>
        <a:p>
          <a:endParaRPr lang="zh-CN" altLang="en-US"/>
        </a:p>
      </dgm:t>
    </dgm:pt>
    <dgm:pt modelId="{F2E4410B-1806-4F2D-BA24-715353596C7D}" type="pres">
      <dgm:prSet presAssocID="{74F482C1-D38E-4FCB-9638-96DD1A08577E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2BCF49-BE85-49AB-8B65-E9CD989D4BC3}" type="pres">
      <dgm:prSet presAssocID="{74F482C1-D38E-4FCB-9638-96DD1A08577E}" presName="negativeSpace" presStyleCnt="0"/>
      <dgm:spPr/>
      <dgm:t>
        <a:bodyPr/>
        <a:lstStyle/>
        <a:p>
          <a:endParaRPr lang="zh-CN" altLang="en-US"/>
        </a:p>
      </dgm:t>
    </dgm:pt>
    <dgm:pt modelId="{24607A2E-12E7-4D11-92A2-1D777DFD315C}" type="pres">
      <dgm:prSet presAssocID="{74F482C1-D38E-4FCB-9638-96DD1A08577E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E72FC9-46B3-4969-BAA7-13503B089EA2}" type="pres">
      <dgm:prSet presAssocID="{47C17056-1715-4084-ACD4-C4C0B03744E1}" presName="spaceBetweenRectangles" presStyleCnt="0"/>
      <dgm:spPr/>
      <dgm:t>
        <a:bodyPr/>
        <a:lstStyle/>
        <a:p>
          <a:endParaRPr lang="zh-CN" altLang="en-US"/>
        </a:p>
      </dgm:t>
    </dgm:pt>
    <dgm:pt modelId="{166DD713-72BE-4209-B4F6-CDC852119276}" type="pres">
      <dgm:prSet presAssocID="{5FA9A7BA-B363-4196-B516-6283A3BF3F2C}" presName="parentLin" presStyleCnt="0"/>
      <dgm:spPr/>
      <dgm:t>
        <a:bodyPr/>
        <a:lstStyle/>
        <a:p>
          <a:endParaRPr lang="zh-CN" altLang="en-US"/>
        </a:p>
      </dgm:t>
    </dgm:pt>
    <dgm:pt modelId="{EC5061C7-821E-4686-A1E2-FE992854F36B}" type="pres">
      <dgm:prSet presAssocID="{5FA9A7BA-B363-4196-B516-6283A3BF3F2C}" presName="parentLeftMargin" presStyleLbl="node1" presStyleIdx="0" presStyleCnt="9"/>
      <dgm:spPr/>
      <dgm:t>
        <a:bodyPr/>
        <a:lstStyle/>
        <a:p>
          <a:endParaRPr lang="zh-CN" altLang="en-US"/>
        </a:p>
      </dgm:t>
    </dgm:pt>
    <dgm:pt modelId="{957B423D-86B6-4B73-BF23-65ECB900F217}" type="pres">
      <dgm:prSet presAssocID="{5FA9A7BA-B363-4196-B516-6283A3BF3F2C}" presName="parentText" presStyleLbl="node1" presStyleIdx="1" presStyleCnt="9" custScaleY="9646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A04583-4B24-4686-B117-F80ECBCAB4E3}" type="pres">
      <dgm:prSet presAssocID="{5FA9A7BA-B363-4196-B516-6283A3BF3F2C}" presName="negativeSpace" presStyleCnt="0"/>
      <dgm:spPr/>
      <dgm:t>
        <a:bodyPr/>
        <a:lstStyle/>
        <a:p>
          <a:endParaRPr lang="zh-CN" altLang="en-US"/>
        </a:p>
      </dgm:t>
    </dgm:pt>
    <dgm:pt modelId="{5DC63986-E8EA-4261-99C8-57804FAF32A9}" type="pres">
      <dgm:prSet presAssocID="{5FA9A7BA-B363-4196-B516-6283A3BF3F2C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77C350-B36F-4F97-AD61-C74B07578CBD}" type="pres">
      <dgm:prSet presAssocID="{76AFC68E-BCA1-4D19-A58C-4384FA43F623}" presName="spaceBetweenRectangles" presStyleCnt="0"/>
      <dgm:spPr/>
      <dgm:t>
        <a:bodyPr/>
        <a:lstStyle/>
        <a:p>
          <a:endParaRPr lang="zh-CN" altLang="en-US"/>
        </a:p>
      </dgm:t>
    </dgm:pt>
    <dgm:pt modelId="{AD3E3716-6EA8-4A5D-B52C-0D89CDD41DD1}" type="pres">
      <dgm:prSet presAssocID="{0F4F51A9-E13F-4A34-BB17-A1AF7DC0BA86}" presName="parentLin" presStyleCnt="0"/>
      <dgm:spPr/>
      <dgm:t>
        <a:bodyPr/>
        <a:lstStyle/>
        <a:p>
          <a:endParaRPr lang="zh-CN" altLang="en-US"/>
        </a:p>
      </dgm:t>
    </dgm:pt>
    <dgm:pt modelId="{72F5A5E1-B03A-436E-869D-1FA770644A6F}" type="pres">
      <dgm:prSet presAssocID="{0F4F51A9-E13F-4A34-BB17-A1AF7DC0BA86}" presName="parentLeftMargin" presStyleLbl="node1" presStyleIdx="1" presStyleCnt="9"/>
      <dgm:spPr/>
      <dgm:t>
        <a:bodyPr/>
        <a:lstStyle/>
        <a:p>
          <a:endParaRPr lang="zh-CN" altLang="en-US"/>
        </a:p>
      </dgm:t>
    </dgm:pt>
    <dgm:pt modelId="{9CF9CDEC-38A4-40FC-9084-E151FEDA40DF}" type="pres">
      <dgm:prSet presAssocID="{0F4F51A9-E13F-4A34-BB17-A1AF7DC0BA8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5C6654-BA41-40EF-997A-1DA4B2F8AD8F}" type="pres">
      <dgm:prSet presAssocID="{0F4F51A9-E13F-4A34-BB17-A1AF7DC0BA86}" presName="negativeSpace" presStyleCnt="0"/>
      <dgm:spPr/>
      <dgm:t>
        <a:bodyPr/>
        <a:lstStyle/>
        <a:p>
          <a:endParaRPr lang="zh-CN" altLang="en-US"/>
        </a:p>
      </dgm:t>
    </dgm:pt>
    <dgm:pt modelId="{ED2A1ED5-EBB2-47D0-BEA5-3940F227A946}" type="pres">
      <dgm:prSet presAssocID="{0F4F51A9-E13F-4A34-BB17-A1AF7DC0BA86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051325-B654-42C5-816F-BA44FF4D8110}" type="pres">
      <dgm:prSet presAssocID="{4F3E50C9-DE1D-4913-B4B9-1EEB3181AD40}" presName="spaceBetweenRectangles" presStyleCnt="0"/>
      <dgm:spPr/>
      <dgm:t>
        <a:bodyPr/>
        <a:lstStyle/>
        <a:p>
          <a:endParaRPr lang="zh-CN" altLang="en-US"/>
        </a:p>
      </dgm:t>
    </dgm:pt>
    <dgm:pt modelId="{965A928B-7B02-4E36-8A23-953D6EF49DF9}" type="pres">
      <dgm:prSet presAssocID="{AA3EF11E-8559-48DD-82B7-89686783E8A4}" presName="parentLin" presStyleCnt="0"/>
      <dgm:spPr/>
      <dgm:t>
        <a:bodyPr/>
        <a:lstStyle/>
        <a:p>
          <a:endParaRPr lang="zh-CN" altLang="en-US"/>
        </a:p>
      </dgm:t>
    </dgm:pt>
    <dgm:pt modelId="{181433C1-1859-444D-B42D-20681AB66F9D}" type="pres">
      <dgm:prSet presAssocID="{AA3EF11E-8559-48DD-82B7-89686783E8A4}" presName="parentLeftMargin" presStyleLbl="node1" presStyleIdx="2" presStyleCnt="9"/>
      <dgm:spPr/>
      <dgm:t>
        <a:bodyPr/>
        <a:lstStyle/>
        <a:p>
          <a:endParaRPr lang="zh-CN" altLang="en-US"/>
        </a:p>
      </dgm:t>
    </dgm:pt>
    <dgm:pt modelId="{9261F153-C577-4C0C-A893-61C8CA7D8E93}" type="pres">
      <dgm:prSet presAssocID="{AA3EF11E-8559-48DD-82B7-89686783E8A4}" presName="parentText" presStyleLbl="node1" presStyleIdx="3" presStyleCnt="9" custScaleY="8157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9C47FF-3A3D-48FF-B405-8AC9597C5550}" type="pres">
      <dgm:prSet presAssocID="{AA3EF11E-8559-48DD-82B7-89686783E8A4}" presName="negativeSpace" presStyleCnt="0"/>
      <dgm:spPr/>
      <dgm:t>
        <a:bodyPr/>
        <a:lstStyle/>
        <a:p>
          <a:endParaRPr lang="zh-CN" altLang="en-US"/>
        </a:p>
      </dgm:t>
    </dgm:pt>
    <dgm:pt modelId="{ED853F5A-9CF1-4C80-8B92-C87F3483C114}" type="pres">
      <dgm:prSet presAssocID="{AA3EF11E-8559-48DD-82B7-89686783E8A4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D44559-BEB0-4AE9-8589-CB77BAF37973}" type="pres">
      <dgm:prSet presAssocID="{8540B0D0-99A5-4027-9FD2-1190A8AC8080}" presName="spaceBetweenRectangles" presStyleCnt="0"/>
      <dgm:spPr/>
      <dgm:t>
        <a:bodyPr/>
        <a:lstStyle/>
        <a:p>
          <a:endParaRPr lang="zh-CN" altLang="en-US"/>
        </a:p>
      </dgm:t>
    </dgm:pt>
    <dgm:pt modelId="{AD08495D-E901-40E7-89DE-C5593E186C90}" type="pres">
      <dgm:prSet presAssocID="{150C0442-D63A-4C41-AD28-A50069BA80CC}" presName="parentLin" presStyleCnt="0"/>
      <dgm:spPr/>
      <dgm:t>
        <a:bodyPr/>
        <a:lstStyle/>
        <a:p>
          <a:endParaRPr lang="zh-CN" altLang="en-US"/>
        </a:p>
      </dgm:t>
    </dgm:pt>
    <dgm:pt modelId="{A264FC33-E9FC-4A50-8B74-4DB2EF045E70}" type="pres">
      <dgm:prSet presAssocID="{150C0442-D63A-4C41-AD28-A50069BA80CC}" presName="parentLeftMargin" presStyleLbl="node1" presStyleIdx="3" presStyleCnt="9"/>
      <dgm:spPr/>
      <dgm:t>
        <a:bodyPr/>
        <a:lstStyle/>
        <a:p>
          <a:endParaRPr lang="zh-CN" altLang="en-US"/>
        </a:p>
      </dgm:t>
    </dgm:pt>
    <dgm:pt modelId="{4F2F0329-9C0F-40F3-A4D6-120934E03BBB}" type="pres">
      <dgm:prSet presAssocID="{150C0442-D63A-4C41-AD28-A50069BA80CC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6058A-0141-42A6-A8B7-297470EADC5B}" type="pres">
      <dgm:prSet presAssocID="{150C0442-D63A-4C41-AD28-A50069BA80CC}" presName="negativeSpace" presStyleCnt="0"/>
      <dgm:spPr/>
      <dgm:t>
        <a:bodyPr/>
        <a:lstStyle/>
        <a:p>
          <a:endParaRPr lang="zh-CN" altLang="en-US"/>
        </a:p>
      </dgm:t>
    </dgm:pt>
    <dgm:pt modelId="{4C566410-79A4-47AA-BDB0-C165C6E560F8}" type="pres">
      <dgm:prSet presAssocID="{150C0442-D63A-4C41-AD28-A50069BA80CC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87B8C6-6A47-4051-AA82-E01E1FCFD667}" type="pres">
      <dgm:prSet presAssocID="{CDA53C1D-3862-4396-BE9B-3729FBB4DDA0}" presName="spaceBetweenRectangles" presStyleCnt="0"/>
      <dgm:spPr/>
      <dgm:t>
        <a:bodyPr/>
        <a:lstStyle/>
        <a:p>
          <a:endParaRPr lang="zh-CN" altLang="en-US"/>
        </a:p>
      </dgm:t>
    </dgm:pt>
    <dgm:pt modelId="{5CEC1C30-85AD-4D1F-ABCD-D2A4028B3706}" type="pres">
      <dgm:prSet presAssocID="{D83D4922-743E-4347-9992-C865A81AD633}" presName="parentLin" presStyleCnt="0"/>
      <dgm:spPr/>
      <dgm:t>
        <a:bodyPr/>
        <a:lstStyle/>
        <a:p>
          <a:endParaRPr lang="zh-CN" altLang="en-US"/>
        </a:p>
      </dgm:t>
    </dgm:pt>
    <dgm:pt modelId="{E995681C-0E03-4316-BCAF-21CB3000D29B}" type="pres">
      <dgm:prSet presAssocID="{D83D4922-743E-4347-9992-C865A81AD633}" presName="parentLeftMargin" presStyleLbl="node1" presStyleIdx="4" presStyleCnt="9"/>
      <dgm:spPr/>
      <dgm:t>
        <a:bodyPr/>
        <a:lstStyle/>
        <a:p>
          <a:endParaRPr lang="zh-CN" altLang="en-US"/>
        </a:p>
      </dgm:t>
    </dgm:pt>
    <dgm:pt modelId="{E85146FC-7B21-412B-9FBD-A600E71D9D8B}" type="pres">
      <dgm:prSet presAssocID="{D83D4922-743E-4347-9992-C865A81AD633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D967C8-DA00-406F-9899-73DC9AB7142D}" type="pres">
      <dgm:prSet presAssocID="{D83D4922-743E-4347-9992-C865A81AD633}" presName="negativeSpace" presStyleCnt="0"/>
      <dgm:spPr/>
      <dgm:t>
        <a:bodyPr/>
        <a:lstStyle/>
        <a:p>
          <a:endParaRPr lang="zh-CN" altLang="en-US"/>
        </a:p>
      </dgm:t>
    </dgm:pt>
    <dgm:pt modelId="{C07888B3-64E0-495E-8DCF-F720686B5B46}" type="pres">
      <dgm:prSet presAssocID="{D83D4922-743E-4347-9992-C865A81AD633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9FDD84-8CD0-49CE-A5AF-AA7C4E36E783}" type="pres">
      <dgm:prSet presAssocID="{AF3AB889-A691-436E-854A-E0B5113BD669}" presName="spaceBetweenRectangles" presStyleCnt="0"/>
      <dgm:spPr/>
      <dgm:t>
        <a:bodyPr/>
        <a:lstStyle/>
        <a:p>
          <a:endParaRPr lang="zh-CN" altLang="en-US"/>
        </a:p>
      </dgm:t>
    </dgm:pt>
    <dgm:pt modelId="{6DB4FCE2-C44C-491C-A2DA-9E5E140F9A72}" type="pres">
      <dgm:prSet presAssocID="{4B4BC4DF-3DA3-46D3-ADA2-6621FAE65B01}" presName="parentLin" presStyleCnt="0"/>
      <dgm:spPr/>
      <dgm:t>
        <a:bodyPr/>
        <a:lstStyle/>
        <a:p>
          <a:endParaRPr lang="zh-CN" altLang="en-US"/>
        </a:p>
      </dgm:t>
    </dgm:pt>
    <dgm:pt modelId="{BC88D1B9-4605-44BD-9678-8C9AD04EB889}" type="pres">
      <dgm:prSet presAssocID="{4B4BC4DF-3DA3-46D3-ADA2-6621FAE65B01}" presName="parentLeftMargin" presStyleLbl="node1" presStyleIdx="5" presStyleCnt="9"/>
      <dgm:spPr/>
      <dgm:t>
        <a:bodyPr/>
        <a:lstStyle/>
        <a:p>
          <a:endParaRPr lang="zh-CN" altLang="en-US"/>
        </a:p>
      </dgm:t>
    </dgm:pt>
    <dgm:pt modelId="{BAB5E9C1-6D76-4333-B0D1-23C09F612FDE}" type="pres">
      <dgm:prSet presAssocID="{4B4BC4DF-3DA3-46D3-ADA2-6621FAE65B0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5264B3-9552-40D6-9C02-414444AB2CBB}" type="pres">
      <dgm:prSet presAssocID="{4B4BC4DF-3DA3-46D3-ADA2-6621FAE65B01}" presName="negativeSpace" presStyleCnt="0"/>
      <dgm:spPr/>
      <dgm:t>
        <a:bodyPr/>
        <a:lstStyle/>
        <a:p>
          <a:endParaRPr lang="zh-CN" altLang="en-US"/>
        </a:p>
      </dgm:t>
    </dgm:pt>
    <dgm:pt modelId="{A096C1BE-4448-4212-81A9-4A65BDE702B4}" type="pres">
      <dgm:prSet presAssocID="{4B4BC4DF-3DA3-46D3-ADA2-6621FAE65B01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8DD350-8226-43A7-B871-8557A96C5072}" type="pres">
      <dgm:prSet presAssocID="{2036EE42-5DCD-48B4-B3D4-5F94B6BFB86C}" presName="spaceBetweenRectangles" presStyleCnt="0"/>
      <dgm:spPr/>
      <dgm:t>
        <a:bodyPr/>
        <a:lstStyle/>
        <a:p>
          <a:endParaRPr lang="zh-CN" altLang="en-US"/>
        </a:p>
      </dgm:t>
    </dgm:pt>
    <dgm:pt modelId="{4EA0915C-3143-448E-9040-079526F4F541}" type="pres">
      <dgm:prSet presAssocID="{409895EE-F8C4-48FA-8CF4-B5B5BE87A38C}" presName="parentLin" presStyleCnt="0"/>
      <dgm:spPr/>
      <dgm:t>
        <a:bodyPr/>
        <a:lstStyle/>
        <a:p>
          <a:endParaRPr lang="zh-CN" altLang="en-US"/>
        </a:p>
      </dgm:t>
    </dgm:pt>
    <dgm:pt modelId="{251C623E-F370-47B7-9994-536E82BABABB}" type="pres">
      <dgm:prSet presAssocID="{409895EE-F8C4-48FA-8CF4-B5B5BE87A38C}" presName="parentLeftMargin" presStyleLbl="node1" presStyleIdx="6" presStyleCnt="9"/>
      <dgm:spPr/>
      <dgm:t>
        <a:bodyPr/>
        <a:lstStyle/>
        <a:p>
          <a:endParaRPr lang="zh-CN" altLang="en-US"/>
        </a:p>
      </dgm:t>
    </dgm:pt>
    <dgm:pt modelId="{17F02A71-EA3C-4498-91A1-1F1A7D443F2F}" type="pres">
      <dgm:prSet presAssocID="{409895EE-F8C4-48FA-8CF4-B5B5BE87A38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6152BC-8A37-4BF6-8FD3-EA068D2D834F}" type="pres">
      <dgm:prSet presAssocID="{409895EE-F8C4-48FA-8CF4-B5B5BE87A38C}" presName="negativeSpace" presStyleCnt="0"/>
      <dgm:spPr/>
      <dgm:t>
        <a:bodyPr/>
        <a:lstStyle/>
        <a:p>
          <a:endParaRPr lang="zh-CN" altLang="en-US"/>
        </a:p>
      </dgm:t>
    </dgm:pt>
    <dgm:pt modelId="{25E324B0-6766-4A07-979D-FC33E06C7DEE}" type="pres">
      <dgm:prSet presAssocID="{409895EE-F8C4-48FA-8CF4-B5B5BE87A38C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47E218-B96A-4BF1-AFA3-F1FA19A1CDC1}" type="pres">
      <dgm:prSet presAssocID="{648C90E8-CCA4-4CCA-933D-9B5AA8A2C067}" presName="spaceBetweenRectangles" presStyleCnt="0"/>
      <dgm:spPr/>
      <dgm:t>
        <a:bodyPr/>
        <a:lstStyle/>
        <a:p>
          <a:endParaRPr lang="zh-CN" altLang="en-US"/>
        </a:p>
      </dgm:t>
    </dgm:pt>
    <dgm:pt modelId="{DD96761D-E79B-4145-A35F-28F4E8BB2616}" type="pres">
      <dgm:prSet presAssocID="{03AA1696-987B-4B6A-BB29-53A307B1DA43}" presName="parentLin" presStyleCnt="0"/>
      <dgm:spPr/>
      <dgm:t>
        <a:bodyPr/>
        <a:lstStyle/>
        <a:p>
          <a:endParaRPr lang="zh-CN" altLang="en-US"/>
        </a:p>
      </dgm:t>
    </dgm:pt>
    <dgm:pt modelId="{F2CAAC5E-A1B8-423C-AAB1-F0FAB0CC6A31}" type="pres">
      <dgm:prSet presAssocID="{03AA1696-987B-4B6A-BB29-53A307B1DA43}" presName="parentLeftMargin" presStyleLbl="node1" presStyleIdx="7" presStyleCnt="9"/>
      <dgm:spPr/>
      <dgm:t>
        <a:bodyPr/>
        <a:lstStyle/>
        <a:p>
          <a:endParaRPr lang="zh-CN" altLang="en-US"/>
        </a:p>
      </dgm:t>
    </dgm:pt>
    <dgm:pt modelId="{EBF4E3DE-656A-4F31-9BEB-D078C01E9B63}" type="pres">
      <dgm:prSet presAssocID="{03AA1696-987B-4B6A-BB29-53A307B1DA43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BB4A9F-5301-4ACB-B810-AF6CDBB25307}" type="pres">
      <dgm:prSet presAssocID="{03AA1696-987B-4B6A-BB29-53A307B1DA43}" presName="negativeSpace" presStyleCnt="0"/>
      <dgm:spPr/>
      <dgm:t>
        <a:bodyPr/>
        <a:lstStyle/>
        <a:p>
          <a:endParaRPr lang="zh-CN" altLang="en-US"/>
        </a:p>
      </dgm:t>
    </dgm:pt>
    <dgm:pt modelId="{0466B7EE-A9A8-4028-AB4C-E25230050EE2}" type="pres">
      <dgm:prSet presAssocID="{03AA1696-987B-4B6A-BB29-53A307B1DA43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BAAAAB7-AF34-488F-939A-D5B57AA25CC4}" srcId="{0668CD35-1EA9-4290-B4DD-9BFFD30E6F8C}" destId="{03AA1696-987B-4B6A-BB29-53A307B1DA43}" srcOrd="8" destOrd="0" parTransId="{9EF9FD32-9DD2-4309-924A-6CE886787276}" sibTransId="{CD187BF3-5C9A-4A05-A6AF-ABEC1E81E2A3}"/>
    <dgm:cxn modelId="{B7AE4367-12B8-4458-8020-9C9A5F97F1AB}" type="presOf" srcId="{409895EE-F8C4-48FA-8CF4-B5B5BE87A38C}" destId="{17F02A71-EA3C-4498-91A1-1F1A7D443F2F}" srcOrd="1" destOrd="0" presId="urn:microsoft.com/office/officeart/2005/8/layout/list1"/>
    <dgm:cxn modelId="{26F8BBA5-086C-4A68-B87E-A65506311F82}" type="presOf" srcId="{74F482C1-D38E-4FCB-9638-96DD1A08577E}" destId="{C56C8EE9-2660-4C4D-AE8B-0DDFDE3D71DE}" srcOrd="0" destOrd="0" presId="urn:microsoft.com/office/officeart/2005/8/layout/list1"/>
    <dgm:cxn modelId="{7E8760DE-681D-4EC8-86C8-2C3A5C5D5F30}" srcId="{0668CD35-1EA9-4290-B4DD-9BFFD30E6F8C}" destId="{409895EE-F8C4-48FA-8CF4-B5B5BE87A38C}" srcOrd="7" destOrd="0" parTransId="{7242D15E-5A20-4BF1-B922-15190C622675}" sibTransId="{648C90E8-CCA4-4CCA-933D-9B5AA8A2C067}"/>
    <dgm:cxn modelId="{EB0F044F-6EF4-4542-8D2A-9E31AD929A9D}" type="presOf" srcId="{D83D4922-743E-4347-9992-C865A81AD633}" destId="{E85146FC-7B21-412B-9FBD-A600E71D9D8B}" srcOrd="1" destOrd="0" presId="urn:microsoft.com/office/officeart/2005/8/layout/list1"/>
    <dgm:cxn modelId="{BEECA39A-F699-4B89-B348-5A1395E8F2DC}" type="presOf" srcId="{0F4F51A9-E13F-4A34-BB17-A1AF7DC0BA86}" destId="{72F5A5E1-B03A-436E-869D-1FA770644A6F}" srcOrd="0" destOrd="0" presId="urn:microsoft.com/office/officeart/2005/8/layout/list1"/>
    <dgm:cxn modelId="{50516DF2-36C6-4AC4-862A-94D6A10AF049}" type="presOf" srcId="{0668CD35-1EA9-4290-B4DD-9BFFD30E6F8C}" destId="{F480C3A2-A83D-4EAA-AA94-5F7C5A60374D}" srcOrd="0" destOrd="0" presId="urn:microsoft.com/office/officeart/2005/8/layout/list1"/>
    <dgm:cxn modelId="{71C6E1F8-9984-4041-9A6E-B7C0CCD9D23C}" type="presOf" srcId="{5FA9A7BA-B363-4196-B516-6283A3BF3F2C}" destId="{957B423D-86B6-4B73-BF23-65ECB900F217}" srcOrd="1" destOrd="0" presId="urn:microsoft.com/office/officeart/2005/8/layout/list1"/>
    <dgm:cxn modelId="{5EA00F03-D6D1-4D3F-AF13-E18C0D60A65A}" srcId="{0668CD35-1EA9-4290-B4DD-9BFFD30E6F8C}" destId="{D83D4922-743E-4347-9992-C865A81AD633}" srcOrd="5" destOrd="0" parTransId="{54F5DC20-5167-44DD-8B39-A19C250992B4}" sibTransId="{AF3AB889-A691-436E-854A-E0B5113BD669}"/>
    <dgm:cxn modelId="{70A18631-D8EA-465A-9060-F7699A78914F}" srcId="{0668CD35-1EA9-4290-B4DD-9BFFD30E6F8C}" destId="{150C0442-D63A-4C41-AD28-A50069BA80CC}" srcOrd="4" destOrd="0" parTransId="{2523F15F-9333-4FA2-B10C-523800333ACA}" sibTransId="{CDA53C1D-3862-4396-BE9B-3729FBB4DDA0}"/>
    <dgm:cxn modelId="{64EA299E-1479-44CF-A549-3A07D1F16C65}" type="presOf" srcId="{4B4BC4DF-3DA3-46D3-ADA2-6621FAE65B01}" destId="{BC88D1B9-4605-44BD-9678-8C9AD04EB889}" srcOrd="0" destOrd="0" presId="urn:microsoft.com/office/officeart/2005/8/layout/list1"/>
    <dgm:cxn modelId="{1629E468-22E2-4D31-84E9-B3BCB2496F32}" type="presOf" srcId="{AA3EF11E-8559-48DD-82B7-89686783E8A4}" destId="{9261F153-C577-4C0C-A893-61C8CA7D8E93}" srcOrd="1" destOrd="0" presId="urn:microsoft.com/office/officeart/2005/8/layout/list1"/>
    <dgm:cxn modelId="{4A350738-231E-4526-A364-01C190C188E3}" type="presOf" srcId="{D83D4922-743E-4347-9992-C865A81AD633}" destId="{E995681C-0E03-4316-BCAF-21CB3000D29B}" srcOrd="0" destOrd="0" presId="urn:microsoft.com/office/officeart/2005/8/layout/list1"/>
    <dgm:cxn modelId="{5AA0305C-36C7-4C79-B2B8-04F7D50E0AC1}" type="presOf" srcId="{74F482C1-D38E-4FCB-9638-96DD1A08577E}" destId="{F2E4410B-1806-4F2D-BA24-715353596C7D}" srcOrd="1" destOrd="0" presId="urn:microsoft.com/office/officeart/2005/8/layout/list1"/>
    <dgm:cxn modelId="{ADF70163-66CD-4D27-9F40-971BC7C6F11A}" type="presOf" srcId="{03AA1696-987B-4B6A-BB29-53A307B1DA43}" destId="{F2CAAC5E-A1B8-423C-AAB1-F0FAB0CC6A31}" srcOrd="0" destOrd="0" presId="urn:microsoft.com/office/officeart/2005/8/layout/list1"/>
    <dgm:cxn modelId="{E1591461-E35E-430A-A06A-1A81ED36C6F9}" type="presOf" srcId="{150C0442-D63A-4C41-AD28-A50069BA80CC}" destId="{A264FC33-E9FC-4A50-8B74-4DB2EF045E70}" srcOrd="0" destOrd="0" presId="urn:microsoft.com/office/officeart/2005/8/layout/list1"/>
    <dgm:cxn modelId="{61AA7CFF-BE02-4D03-B779-65B31E438E2A}" type="presOf" srcId="{150C0442-D63A-4C41-AD28-A50069BA80CC}" destId="{4F2F0329-9C0F-40F3-A4D6-120934E03BBB}" srcOrd="1" destOrd="0" presId="urn:microsoft.com/office/officeart/2005/8/layout/list1"/>
    <dgm:cxn modelId="{62E3274A-0F05-46D0-97C5-5F5BF83338AD}" srcId="{0668CD35-1EA9-4290-B4DD-9BFFD30E6F8C}" destId="{0F4F51A9-E13F-4A34-BB17-A1AF7DC0BA86}" srcOrd="2" destOrd="0" parTransId="{B991ABA9-DD15-44E2-99FA-840C68ABAA60}" sibTransId="{4F3E50C9-DE1D-4913-B4B9-1EEB3181AD40}"/>
    <dgm:cxn modelId="{0D2CAE40-CBFB-4BBF-8D7C-82C554DB2FCB}" srcId="{0668CD35-1EA9-4290-B4DD-9BFFD30E6F8C}" destId="{5FA9A7BA-B363-4196-B516-6283A3BF3F2C}" srcOrd="1" destOrd="0" parTransId="{06573DF5-F17A-4544-A67E-82B914FE7979}" sibTransId="{76AFC68E-BCA1-4D19-A58C-4384FA43F623}"/>
    <dgm:cxn modelId="{24463E41-F987-4BD3-A2A1-D0530FA0D786}" srcId="{0668CD35-1EA9-4290-B4DD-9BFFD30E6F8C}" destId="{74F482C1-D38E-4FCB-9638-96DD1A08577E}" srcOrd="0" destOrd="0" parTransId="{563471F4-632B-4D30-AD90-755307297709}" sibTransId="{47C17056-1715-4084-ACD4-C4C0B03744E1}"/>
    <dgm:cxn modelId="{528C4138-7F94-440A-A1DE-21792F2F3C34}" srcId="{0668CD35-1EA9-4290-B4DD-9BFFD30E6F8C}" destId="{AA3EF11E-8559-48DD-82B7-89686783E8A4}" srcOrd="3" destOrd="0" parTransId="{E9F6C7F2-909E-40BF-9833-B3ACB37EA400}" sibTransId="{8540B0D0-99A5-4027-9FD2-1190A8AC8080}"/>
    <dgm:cxn modelId="{0B9478F3-19B8-4784-ADC2-6DB4B7180C43}" type="presOf" srcId="{AA3EF11E-8559-48DD-82B7-89686783E8A4}" destId="{181433C1-1859-444D-B42D-20681AB66F9D}" srcOrd="0" destOrd="0" presId="urn:microsoft.com/office/officeart/2005/8/layout/list1"/>
    <dgm:cxn modelId="{630F9E5B-600A-4BAB-B4EA-F1258DC4195F}" type="presOf" srcId="{4B4BC4DF-3DA3-46D3-ADA2-6621FAE65B01}" destId="{BAB5E9C1-6D76-4333-B0D1-23C09F612FDE}" srcOrd="1" destOrd="0" presId="urn:microsoft.com/office/officeart/2005/8/layout/list1"/>
    <dgm:cxn modelId="{389CDFA5-1D4C-490D-BEA4-0A8D6B4B49B2}" srcId="{0668CD35-1EA9-4290-B4DD-9BFFD30E6F8C}" destId="{4B4BC4DF-3DA3-46D3-ADA2-6621FAE65B01}" srcOrd="6" destOrd="0" parTransId="{0C688CB1-999F-4FA3-B4F6-20A6B120EA93}" sibTransId="{2036EE42-5DCD-48B4-B3D4-5F94B6BFB86C}"/>
    <dgm:cxn modelId="{3AAD3C9D-A33F-4F6D-A448-FD11E13FC62D}" type="presOf" srcId="{0F4F51A9-E13F-4A34-BB17-A1AF7DC0BA86}" destId="{9CF9CDEC-38A4-40FC-9084-E151FEDA40DF}" srcOrd="1" destOrd="0" presId="urn:microsoft.com/office/officeart/2005/8/layout/list1"/>
    <dgm:cxn modelId="{593B4903-0BB8-437E-989D-F76BA1FC1AF7}" type="presOf" srcId="{03AA1696-987B-4B6A-BB29-53A307B1DA43}" destId="{EBF4E3DE-656A-4F31-9BEB-D078C01E9B63}" srcOrd="1" destOrd="0" presId="urn:microsoft.com/office/officeart/2005/8/layout/list1"/>
    <dgm:cxn modelId="{E601CD99-E6C5-4B0F-BC9C-6EDC8C7830F1}" type="presOf" srcId="{5FA9A7BA-B363-4196-B516-6283A3BF3F2C}" destId="{EC5061C7-821E-4686-A1E2-FE992854F36B}" srcOrd="0" destOrd="0" presId="urn:microsoft.com/office/officeart/2005/8/layout/list1"/>
    <dgm:cxn modelId="{A1B2ED1B-8EA3-4E91-83CE-AA454B07E465}" type="presOf" srcId="{409895EE-F8C4-48FA-8CF4-B5B5BE87A38C}" destId="{251C623E-F370-47B7-9994-536E82BABABB}" srcOrd="0" destOrd="0" presId="urn:microsoft.com/office/officeart/2005/8/layout/list1"/>
    <dgm:cxn modelId="{932706BA-B2B9-44FE-BF43-EE6711906406}" type="presParOf" srcId="{F480C3A2-A83D-4EAA-AA94-5F7C5A60374D}" destId="{9FE5563A-530D-4CF8-A88E-B668443530F5}" srcOrd="0" destOrd="0" presId="urn:microsoft.com/office/officeart/2005/8/layout/list1"/>
    <dgm:cxn modelId="{A1774509-99C1-4FE1-8277-8C456AD8385F}" type="presParOf" srcId="{9FE5563A-530D-4CF8-A88E-B668443530F5}" destId="{C56C8EE9-2660-4C4D-AE8B-0DDFDE3D71DE}" srcOrd="0" destOrd="0" presId="urn:microsoft.com/office/officeart/2005/8/layout/list1"/>
    <dgm:cxn modelId="{3258266B-8246-448F-90A0-33B53BD7A104}" type="presParOf" srcId="{9FE5563A-530D-4CF8-A88E-B668443530F5}" destId="{F2E4410B-1806-4F2D-BA24-715353596C7D}" srcOrd="1" destOrd="0" presId="urn:microsoft.com/office/officeart/2005/8/layout/list1"/>
    <dgm:cxn modelId="{8CEF3B8D-B464-46DB-90C9-412E7D32C2DF}" type="presParOf" srcId="{F480C3A2-A83D-4EAA-AA94-5F7C5A60374D}" destId="{0A2BCF49-BE85-49AB-8B65-E9CD989D4BC3}" srcOrd="1" destOrd="0" presId="urn:microsoft.com/office/officeart/2005/8/layout/list1"/>
    <dgm:cxn modelId="{382269E3-3819-4F61-A7BB-58CBEA149F3E}" type="presParOf" srcId="{F480C3A2-A83D-4EAA-AA94-5F7C5A60374D}" destId="{24607A2E-12E7-4D11-92A2-1D777DFD315C}" srcOrd="2" destOrd="0" presId="urn:microsoft.com/office/officeart/2005/8/layout/list1"/>
    <dgm:cxn modelId="{5E555D9F-1BE8-48F5-9B70-59EC3F67F757}" type="presParOf" srcId="{F480C3A2-A83D-4EAA-AA94-5F7C5A60374D}" destId="{81E72FC9-46B3-4969-BAA7-13503B089EA2}" srcOrd="3" destOrd="0" presId="urn:microsoft.com/office/officeart/2005/8/layout/list1"/>
    <dgm:cxn modelId="{320F25F1-5CAD-4608-9421-6006F12FB64A}" type="presParOf" srcId="{F480C3A2-A83D-4EAA-AA94-5F7C5A60374D}" destId="{166DD713-72BE-4209-B4F6-CDC852119276}" srcOrd="4" destOrd="0" presId="urn:microsoft.com/office/officeart/2005/8/layout/list1"/>
    <dgm:cxn modelId="{45C135F1-BA3C-48C8-8C1E-A54425CCC5E2}" type="presParOf" srcId="{166DD713-72BE-4209-B4F6-CDC852119276}" destId="{EC5061C7-821E-4686-A1E2-FE992854F36B}" srcOrd="0" destOrd="0" presId="urn:microsoft.com/office/officeart/2005/8/layout/list1"/>
    <dgm:cxn modelId="{340503FB-BAE5-4025-8849-C970A58E2C79}" type="presParOf" srcId="{166DD713-72BE-4209-B4F6-CDC852119276}" destId="{957B423D-86B6-4B73-BF23-65ECB900F217}" srcOrd="1" destOrd="0" presId="urn:microsoft.com/office/officeart/2005/8/layout/list1"/>
    <dgm:cxn modelId="{1D5CA3A3-ED48-464B-8885-282E25A54D7D}" type="presParOf" srcId="{F480C3A2-A83D-4EAA-AA94-5F7C5A60374D}" destId="{04A04583-4B24-4686-B117-F80ECBCAB4E3}" srcOrd="5" destOrd="0" presId="urn:microsoft.com/office/officeart/2005/8/layout/list1"/>
    <dgm:cxn modelId="{66F3CD8B-8EDC-495D-909C-49FC59E713B0}" type="presParOf" srcId="{F480C3A2-A83D-4EAA-AA94-5F7C5A60374D}" destId="{5DC63986-E8EA-4261-99C8-57804FAF32A9}" srcOrd="6" destOrd="0" presId="urn:microsoft.com/office/officeart/2005/8/layout/list1"/>
    <dgm:cxn modelId="{AE355C6D-E5BA-45AA-AA2C-DDF5593D8DAF}" type="presParOf" srcId="{F480C3A2-A83D-4EAA-AA94-5F7C5A60374D}" destId="{2377C350-B36F-4F97-AD61-C74B07578CBD}" srcOrd="7" destOrd="0" presId="urn:microsoft.com/office/officeart/2005/8/layout/list1"/>
    <dgm:cxn modelId="{54BAB3D1-F4B8-4F92-B65D-CEA60CF1FCB8}" type="presParOf" srcId="{F480C3A2-A83D-4EAA-AA94-5F7C5A60374D}" destId="{AD3E3716-6EA8-4A5D-B52C-0D89CDD41DD1}" srcOrd="8" destOrd="0" presId="urn:microsoft.com/office/officeart/2005/8/layout/list1"/>
    <dgm:cxn modelId="{3E800A09-6A28-48E5-91E6-C296D043FB34}" type="presParOf" srcId="{AD3E3716-6EA8-4A5D-B52C-0D89CDD41DD1}" destId="{72F5A5E1-B03A-436E-869D-1FA770644A6F}" srcOrd="0" destOrd="0" presId="urn:microsoft.com/office/officeart/2005/8/layout/list1"/>
    <dgm:cxn modelId="{CF8FE767-E0E9-464C-B2BA-3D0A78E90CFD}" type="presParOf" srcId="{AD3E3716-6EA8-4A5D-B52C-0D89CDD41DD1}" destId="{9CF9CDEC-38A4-40FC-9084-E151FEDA40DF}" srcOrd="1" destOrd="0" presId="urn:microsoft.com/office/officeart/2005/8/layout/list1"/>
    <dgm:cxn modelId="{03F8B62D-C882-40CB-806B-EEF2C2058BEA}" type="presParOf" srcId="{F480C3A2-A83D-4EAA-AA94-5F7C5A60374D}" destId="{395C6654-BA41-40EF-997A-1DA4B2F8AD8F}" srcOrd="9" destOrd="0" presId="urn:microsoft.com/office/officeart/2005/8/layout/list1"/>
    <dgm:cxn modelId="{C4E2E44E-D52A-4081-BF7F-04D320BC3CD3}" type="presParOf" srcId="{F480C3A2-A83D-4EAA-AA94-5F7C5A60374D}" destId="{ED2A1ED5-EBB2-47D0-BEA5-3940F227A946}" srcOrd="10" destOrd="0" presId="urn:microsoft.com/office/officeart/2005/8/layout/list1"/>
    <dgm:cxn modelId="{B96972B6-E134-452A-974C-A17989ACBC11}" type="presParOf" srcId="{F480C3A2-A83D-4EAA-AA94-5F7C5A60374D}" destId="{A1051325-B654-42C5-816F-BA44FF4D8110}" srcOrd="11" destOrd="0" presId="urn:microsoft.com/office/officeart/2005/8/layout/list1"/>
    <dgm:cxn modelId="{3A71D528-C407-4615-8347-38654254C0F2}" type="presParOf" srcId="{F480C3A2-A83D-4EAA-AA94-5F7C5A60374D}" destId="{965A928B-7B02-4E36-8A23-953D6EF49DF9}" srcOrd="12" destOrd="0" presId="urn:microsoft.com/office/officeart/2005/8/layout/list1"/>
    <dgm:cxn modelId="{225B2EBB-CD0A-4A6C-BB0E-0E0A4817B748}" type="presParOf" srcId="{965A928B-7B02-4E36-8A23-953D6EF49DF9}" destId="{181433C1-1859-444D-B42D-20681AB66F9D}" srcOrd="0" destOrd="0" presId="urn:microsoft.com/office/officeart/2005/8/layout/list1"/>
    <dgm:cxn modelId="{13530E2B-261D-4EC2-89AB-A1BDBA734B91}" type="presParOf" srcId="{965A928B-7B02-4E36-8A23-953D6EF49DF9}" destId="{9261F153-C577-4C0C-A893-61C8CA7D8E93}" srcOrd="1" destOrd="0" presId="urn:microsoft.com/office/officeart/2005/8/layout/list1"/>
    <dgm:cxn modelId="{27B0BFF9-B078-42DA-8526-FE1DF5822DB1}" type="presParOf" srcId="{F480C3A2-A83D-4EAA-AA94-5F7C5A60374D}" destId="{369C47FF-3A3D-48FF-B405-8AC9597C5550}" srcOrd="13" destOrd="0" presId="urn:microsoft.com/office/officeart/2005/8/layout/list1"/>
    <dgm:cxn modelId="{C39C1C5B-EDED-456F-A0F4-C5967A84697B}" type="presParOf" srcId="{F480C3A2-A83D-4EAA-AA94-5F7C5A60374D}" destId="{ED853F5A-9CF1-4C80-8B92-C87F3483C114}" srcOrd="14" destOrd="0" presId="urn:microsoft.com/office/officeart/2005/8/layout/list1"/>
    <dgm:cxn modelId="{596A9E65-C415-4A01-948A-2E8772E74DC8}" type="presParOf" srcId="{F480C3A2-A83D-4EAA-AA94-5F7C5A60374D}" destId="{7ED44559-BEB0-4AE9-8589-CB77BAF37973}" srcOrd="15" destOrd="0" presId="urn:microsoft.com/office/officeart/2005/8/layout/list1"/>
    <dgm:cxn modelId="{1BCE9680-F015-47DC-BBE6-D68748702301}" type="presParOf" srcId="{F480C3A2-A83D-4EAA-AA94-5F7C5A60374D}" destId="{AD08495D-E901-40E7-89DE-C5593E186C90}" srcOrd="16" destOrd="0" presId="urn:microsoft.com/office/officeart/2005/8/layout/list1"/>
    <dgm:cxn modelId="{1C2CE212-90B0-4F8B-BD72-21E9C1A4CCD4}" type="presParOf" srcId="{AD08495D-E901-40E7-89DE-C5593E186C90}" destId="{A264FC33-E9FC-4A50-8B74-4DB2EF045E70}" srcOrd="0" destOrd="0" presId="urn:microsoft.com/office/officeart/2005/8/layout/list1"/>
    <dgm:cxn modelId="{44360872-6E55-4489-8BEE-F461D53710A6}" type="presParOf" srcId="{AD08495D-E901-40E7-89DE-C5593E186C90}" destId="{4F2F0329-9C0F-40F3-A4D6-120934E03BBB}" srcOrd="1" destOrd="0" presId="urn:microsoft.com/office/officeart/2005/8/layout/list1"/>
    <dgm:cxn modelId="{90959ACD-022C-4363-98F3-F0A2695CC300}" type="presParOf" srcId="{F480C3A2-A83D-4EAA-AA94-5F7C5A60374D}" destId="{3CD6058A-0141-42A6-A8B7-297470EADC5B}" srcOrd="17" destOrd="0" presId="urn:microsoft.com/office/officeart/2005/8/layout/list1"/>
    <dgm:cxn modelId="{A5AF5851-A268-4BF2-897E-F267DCFF9ADB}" type="presParOf" srcId="{F480C3A2-A83D-4EAA-AA94-5F7C5A60374D}" destId="{4C566410-79A4-47AA-BDB0-C165C6E560F8}" srcOrd="18" destOrd="0" presId="urn:microsoft.com/office/officeart/2005/8/layout/list1"/>
    <dgm:cxn modelId="{986532A9-154F-4337-B950-4FF535873FE6}" type="presParOf" srcId="{F480C3A2-A83D-4EAA-AA94-5F7C5A60374D}" destId="{B787B8C6-6A47-4051-AA82-E01E1FCFD667}" srcOrd="19" destOrd="0" presId="urn:microsoft.com/office/officeart/2005/8/layout/list1"/>
    <dgm:cxn modelId="{19836131-90F6-4B3A-AB9B-5476EEF6F3FE}" type="presParOf" srcId="{F480C3A2-A83D-4EAA-AA94-5F7C5A60374D}" destId="{5CEC1C30-85AD-4D1F-ABCD-D2A4028B3706}" srcOrd="20" destOrd="0" presId="urn:microsoft.com/office/officeart/2005/8/layout/list1"/>
    <dgm:cxn modelId="{DCBF2054-5022-4D7B-A759-BBCB89060630}" type="presParOf" srcId="{5CEC1C30-85AD-4D1F-ABCD-D2A4028B3706}" destId="{E995681C-0E03-4316-BCAF-21CB3000D29B}" srcOrd="0" destOrd="0" presId="urn:microsoft.com/office/officeart/2005/8/layout/list1"/>
    <dgm:cxn modelId="{0F629528-0879-47E1-A777-0BA23315FBC6}" type="presParOf" srcId="{5CEC1C30-85AD-4D1F-ABCD-D2A4028B3706}" destId="{E85146FC-7B21-412B-9FBD-A600E71D9D8B}" srcOrd="1" destOrd="0" presId="urn:microsoft.com/office/officeart/2005/8/layout/list1"/>
    <dgm:cxn modelId="{8548768B-A94C-43ED-8156-0B0F53C71AFB}" type="presParOf" srcId="{F480C3A2-A83D-4EAA-AA94-5F7C5A60374D}" destId="{58D967C8-DA00-406F-9899-73DC9AB7142D}" srcOrd="21" destOrd="0" presId="urn:microsoft.com/office/officeart/2005/8/layout/list1"/>
    <dgm:cxn modelId="{7B6D0776-E29B-4C90-B25E-2CAAAE786ED5}" type="presParOf" srcId="{F480C3A2-A83D-4EAA-AA94-5F7C5A60374D}" destId="{C07888B3-64E0-495E-8DCF-F720686B5B46}" srcOrd="22" destOrd="0" presId="urn:microsoft.com/office/officeart/2005/8/layout/list1"/>
    <dgm:cxn modelId="{91B341B8-43DC-4701-9AAE-6E30367C056C}" type="presParOf" srcId="{F480C3A2-A83D-4EAA-AA94-5F7C5A60374D}" destId="{539FDD84-8CD0-49CE-A5AF-AA7C4E36E783}" srcOrd="23" destOrd="0" presId="urn:microsoft.com/office/officeart/2005/8/layout/list1"/>
    <dgm:cxn modelId="{881624E5-C28B-4D26-BF85-9A819EBDB280}" type="presParOf" srcId="{F480C3A2-A83D-4EAA-AA94-5F7C5A60374D}" destId="{6DB4FCE2-C44C-491C-A2DA-9E5E140F9A72}" srcOrd="24" destOrd="0" presId="urn:microsoft.com/office/officeart/2005/8/layout/list1"/>
    <dgm:cxn modelId="{69664FC3-05B5-4792-AA09-C2AB220E2ABB}" type="presParOf" srcId="{6DB4FCE2-C44C-491C-A2DA-9E5E140F9A72}" destId="{BC88D1B9-4605-44BD-9678-8C9AD04EB889}" srcOrd="0" destOrd="0" presId="urn:microsoft.com/office/officeart/2005/8/layout/list1"/>
    <dgm:cxn modelId="{931F8303-B020-4990-895C-4E000F9FBEA7}" type="presParOf" srcId="{6DB4FCE2-C44C-491C-A2DA-9E5E140F9A72}" destId="{BAB5E9C1-6D76-4333-B0D1-23C09F612FDE}" srcOrd="1" destOrd="0" presId="urn:microsoft.com/office/officeart/2005/8/layout/list1"/>
    <dgm:cxn modelId="{D1FF19FC-6271-4C6F-BE56-4D9164FBA8D4}" type="presParOf" srcId="{F480C3A2-A83D-4EAA-AA94-5F7C5A60374D}" destId="{975264B3-9552-40D6-9C02-414444AB2CBB}" srcOrd="25" destOrd="0" presId="urn:microsoft.com/office/officeart/2005/8/layout/list1"/>
    <dgm:cxn modelId="{FD8E4ABF-8E28-4BC5-92B1-4AE08EB120C6}" type="presParOf" srcId="{F480C3A2-A83D-4EAA-AA94-5F7C5A60374D}" destId="{A096C1BE-4448-4212-81A9-4A65BDE702B4}" srcOrd="26" destOrd="0" presId="urn:microsoft.com/office/officeart/2005/8/layout/list1"/>
    <dgm:cxn modelId="{CD72F665-F4AA-4877-870A-F0F8645F763A}" type="presParOf" srcId="{F480C3A2-A83D-4EAA-AA94-5F7C5A60374D}" destId="{618DD350-8226-43A7-B871-8557A96C5072}" srcOrd="27" destOrd="0" presId="urn:microsoft.com/office/officeart/2005/8/layout/list1"/>
    <dgm:cxn modelId="{EAED0BB2-1F3B-4F04-B4AC-65E2BEA82727}" type="presParOf" srcId="{F480C3A2-A83D-4EAA-AA94-5F7C5A60374D}" destId="{4EA0915C-3143-448E-9040-079526F4F541}" srcOrd="28" destOrd="0" presId="urn:microsoft.com/office/officeart/2005/8/layout/list1"/>
    <dgm:cxn modelId="{6803C203-48A0-4FD3-817C-5E207FB4B41C}" type="presParOf" srcId="{4EA0915C-3143-448E-9040-079526F4F541}" destId="{251C623E-F370-47B7-9994-536E82BABABB}" srcOrd="0" destOrd="0" presId="urn:microsoft.com/office/officeart/2005/8/layout/list1"/>
    <dgm:cxn modelId="{DC126735-4630-40B8-B89D-2FF002944C0E}" type="presParOf" srcId="{4EA0915C-3143-448E-9040-079526F4F541}" destId="{17F02A71-EA3C-4498-91A1-1F1A7D443F2F}" srcOrd="1" destOrd="0" presId="urn:microsoft.com/office/officeart/2005/8/layout/list1"/>
    <dgm:cxn modelId="{456BC997-8B24-436D-A261-D53760177FAF}" type="presParOf" srcId="{F480C3A2-A83D-4EAA-AA94-5F7C5A60374D}" destId="{8F6152BC-8A37-4BF6-8FD3-EA068D2D834F}" srcOrd="29" destOrd="0" presId="urn:microsoft.com/office/officeart/2005/8/layout/list1"/>
    <dgm:cxn modelId="{66143EE4-0F02-40B7-81EE-B9299BA847F8}" type="presParOf" srcId="{F480C3A2-A83D-4EAA-AA94-5F7C5A60374D}" destId="{25E324B0-6766-4A07-979D-FC33E06C7DEE}" srcOrd="30" destOrd="0" presId="urn:microsoft.com/office/officeart/2005/8/layout/list1"/>
    <dgm:cxn modelId="{3F90A7D0-113F-4BC1-A44D-5198FAD0CE5B}" type="presParOf" srcId="{F480C3A2-A83D-4EAA-AA94-5F7C5A60374D}" destId="{2147E218-B96A-4BF1-AFA3-F1FA19A1CDC1}" srcOrd="31" destOrd="0" presId="urn:microsoft.com/office/officeart/2005/8/layout/list1"/>
    <dgm:cxn modelId="{BFF085CB-E92F-4768-915C-05767DEF2495}" type="presParOf" srcId="{F480C3A2-A83D-4EAA-AA94-5F7C5A60374D}" destId="{DD96761D-E79B-4145-A35F-28F4E8BB2616}" srcOrd="32" destOrd="0" presId="urn:microsoft.com/office/officeart/2005/8/layout/list1"/>
    <dgm:cxn modelId="{1353F66E-BE57-4072-B18B-FF312C0FE2E1}" type="presParOf" srcId="{DD96761D-E79B-4145-A35F-28F4E8BB2616}" destId="{F2CAAC5E-A1B8-423C-AAB1-F0FAB0CC6A31}" srcOrd="0" destOrd="0" presId="urn:microsoft.com/office/officeart/2005/8/layout/list1"/>
    <dgm:cxn modelId="{78F6A5DC-50AC-4C04-817B-E6D81AF77A01}" type="presParOf" srcId="{DD96761D-E79B-4145-A35F-28F4E8BB2616}" destId="{EBF4E3DE-656A-4F31-9BEB-D078C01E9B63}" srcOrd="1" destOrd="0" presId="urn:microsoft.com/office/officeart/2005/8/layout/list1"/>
    <dgm:cxn modelId="{CF6F46CD-EA8E-4466-91F0-97C38AA53B0E}" type="presParOf" srcId="{F480C3A2-A83D-4EAA-AA94-5F7C5A60374D}" destId="{30BB4A9F-5301-4ACB-B810-AF6CDBB25307}" srcOrd="33" destOrd="0" presId="urn:microsoft.com/office/officeart/2005/8/layout/list1"/>
    <dgm:cxn modelId="{CE5B2D1A-81C9-488F-B01A-1C3FA1E560FF}" type="presParOf" srcId="{F480C3A2-A83D-4EAA-AA94-5F7C5A60374D}" destId="{0466B7EE-A9A8-4028-AB4C-E25230050EE2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97347-D43A-4BB4-B5CE-2D50CAFB04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CD8437C1-D7C6-4FD6-8786-5384A4E35D4B}">
      <dgm:prSet phldrT="[文本]" custT="1"/>
      <dgm:spPr/>
      <dgm:t>
        <a:bodyPr vert="vert"/>
        <a:lstStyle/>
        <a:p>
          <a:r>
            <a:rPr lang="zh-CN" altLang="en-US" sz="1800" dirty="0" smtClean="0"/>
            <a:t>转关单</a:t>
          </a:r>
          <a:endParaRPr lang="zh-CN" altLang="en-US" sz="1800" dirty="0"/>
        </a:p>
      </dgm:t>
    </dgm:pt>
    <dgm:pt modelId="{117CD706-0325-481E-B20F-3AE673BA2DD5}" type="parTrans" cxnId="{0B698B57-EDEC-47FB-A81E-BF7F81979273}">
      <dgm:prSet/>
      <dgm:spPr/>
      <dgm:t>
        <a:bodyPr/>
        <a:lstStyle/>
        <a:p>
          <a:endParaRPr lang="zh-CN" altLang="en-US"/>
        </a:p>
      </dgm:t>
    </dgm:pt>
    <dgm:pt modelId="{72EE4392-0022-4F2B-A9BD-65ACB10D5C34}" type="sibTrans" cxnId="{0B698B57-EDEC-47FB-A81E-BF7F81979273}">
      <dgm:prSet/>
      <dgm:spPr/>
      <dgm:t>
        <a:bodyPr/>
        <a:lstStyle/>
        <a:p>
          <a:endParaRPr lang="zh-CN" altLang="en-US"/>
        </a:p>
      </dgm:t>
    </dgm:pt>
    <dgm:pt modelId="{2DBA447F-DDC5-48D0-8AC8-8A79ACB7CA14}">
      <dgm:prSet phldrT="[文本]" custT="1"/>
      <dgm:spPr/>
      <dgm:t>
        <a:bodyPr/>
        <a:lstStyle/>
        <a:p>
          <a:r>
            <a:rPr lang="zh-CN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报关单捆绑</a:t>
          </a:r>
          <a:endParaRPr lang="zh-CN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D11A0-1996-4423-AF9A-D3BAA9046497}" type="parTrans" cxnId="{767861E8-ABB1-446D-A768-6D2D6DABD9AE}">
      <dgm:prSet/>
      <dgm:spPr/>
      <dgm:t>
        <a:bodyPr/>
        <a:lstStyle/>
        <a:p>
          <a:endParaRPr lang="zh-CN" altLang="en-US"/>
        </a:p>
      </dgm:t>
    </dgm:pt>
    <dgm:pt modelId="{3A1D5C89-9B14-4E32-B741-E125F68976BF}" type="sibTrans" cxnId="{767861E8-ABB1-446D-A768-6D2D6DABD9AE}">
      <dgm:prSet/>
      <dgm:spPr/>
      <dgm:t>
        <a:bodyPr/>
        <a:lstStyle/>
        <a:p>
          <a:endParaRPr lang="zh-CN" altLang="en-US"/>
        </a:p>
      </dgm:t>
    </dgm:pt>
    <dgm:pt modelId="{4BB63836-73EA-4182-A3A3-B132600E7B20}">
      <dgm:prSet phldrT="[文本]" custT="1"/>
      <dgm:spPr/>
      <dgm:t>
        <a:bodyPr/>
        <a:lstStyle/>
        <a:p>
          <a:r>
            <a:rPr lang="zh-CN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转关单</a:t>
          </a:r>
          <a:endParaRPr lang="zh-CN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6E872D-829D-4975-B77A-D084CD19B4EA}" type="parTrans" cxnId="{1AA3C35A-9DE4-401C-BF92-E9F16EECA8C4}">
      <dgm:prSet/>
      <dgm:spPr/>
      <dgm:t>
        <a:bodyPr/>
        <a:lstStyle/>
        <a:p>
          <a:endParaRPr lang="zh-CN" altLang="en-US"/>
        </a:p>
      </dgm:t>
    </dgm:pt>
    <dgm:pt modelId="{78251EC8-8B0E-4A3B-8EFD-2C1E41598ADD}" type="sibTrans" cxnId="{1AA3C35A-9DE4-401C-BF92-E9F16EECA8C4}">
      <dgm:prSet/>
      <dgm:spPr/>
      <dgm:t>
        <a:bodyPr/>
        <a:lstStyle/>
        <a:p>
          <a:endParaRPr lang="zh-CN" altLang="en-US"/>
        </a:p>
      </dgm:t>
    </dgm:pt>
    <dgm:pt modelId="{1C80F482-D76B-4849-8948-EA025793988F}">
      <dgm:prSet phldrT="[文本]" custT="1"/>
      <dgm:spPr/>
      <dgm:t>
        <a:bodyPr/>
        <a:lstStyle/>
        <a:p>
          <a:r>
            <a:rPr lang="zh-CN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车次确认</a:t>
          </a:r>
          <a:endParaRPr lang="zh-CN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9582B-D5DD-4E17-998A-2C42BC0127C8}" type="parTrans" cxnId="{80B619DB-A9A4-413D-957B-FB3CB0A1D02D}">
      <dgm:prSet/>
      <dgm:spPr/>
      <dgm:t>
        <a:bodyPr/>
        <a:lstStyle/>
        <a:p>
          <a:endParaRPr lang="zh-CN" altLang="en-US"/>
        </a:p>
      </dgm:t>
    </dgm:pt>
    <dgm:pt modelId="{5E38F596-3AA5-419F-83A9-48CA448AB5B7}" type="sibTrans" cxnId="{80B619DB-A9A4-413D-957B-FB3CB0A1D02D}">
      <dgm:prSet/>
      <dgm:spPr/>
      <dgm:t>
        <a:bodyPr/>
        <a:lstStyle/>
        <a:p>
          <a:endParaRPr lang="zh-CN" altLang="en-US"/>
        </a:p>
      </dgm:t>
    </dgm:pt>
    <dgm:pt modelId="{C9890D99-C949-4924-A977-9492584C361E}">
      <dgm:prSet phldrT="[文本]" custT="1"/>
      <dgm:spPr/>
      <dgm:t>
        <a:bodyPr/>
        <a:lstStyle/>
        <a:p>
          <a:r>
            <a:rPr lang="zh-CN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查询统计</a:t>
          </a:r>
          <a:endParaRPr lang="zh-CN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984E3F-F369-4026-929F-F6B6138FDFA3}" type="parTrans" cxnId="{B63B41B6-B16B-4572-95E8-03B87653B254}">
      <dgm:prSet/>
      <dgm:spPr/>
      <dgm:t>
        <a:bodyPr/>
        <a:lstStyle/>
        <a:p>
          <a:endParaRPr lang="zh-CN" altLang="en-US"/>
        </a:p>
      </dgm:t>
    </dgm:pt>
    <dgm:pt modelId="{E3686F5A-8923-409D-BF59-F74E0A3C3ADD}" type="sibTrans" cxnId="{B63B41B6-B16B-4572-95E8-03B87653B254}">
      <dgm:prSet/>
      <dgm:spPr/>
      <dgm:t>
        <a:bodyPr/>
        <a:lstStyle/>
        <a:p>
          <a:endParaRPr lang="zh-CN" altLang="en-US"/>
        </a:p>
      </dgm:t>
    </dgm:pt>
    <dgm:pt modelId="{6FD8C991-B341-41BE-A253-C7111ECA5F6C}">
      <dgm:prSet phldrT="[文本]" custT="1"/>
      <dgm:spPr/>
      <dgm:t>
        <a:bodyPr/>
        <a:lstStyle/>
        <a:p>
          <a:r>
            <a:rPr lang="zh-CN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初始值设置</a:t>
          </a:r>
          <a:endParaRPr lang="zh-CN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3FB63E-4676-4A8D-B416-04F3B25A7150}" type="parTrans" cxnId="{64F96E6A-1914-4895-9E8B-1E31A0C8D141}">
      <dgm:prSet/>
      <dgm:spPr/>
      <dgm:t>
        <a:bodyPr/>
        <a:lstStyle/>
        <a:p>
          <a:endParaRPr lang="zh-CN" altLang="en-US"/>
        </a:p>
      </dgm:t>
    </dgm:pt>
    <dgm:pt modelId="{E6F1A357-9692-4BB6-B81E-BC2EB6153C53}" type="sibTrans" cxnId="{64F96E6A-1914-4895-9E8B-1E31A0C8D141}">
      <dgm:prSet/>
      <dgm:spPr/>
      <dgm:t>
        <a:bodyPr/>
        <a:lstStyle/>
        <a:p>
          <a:endParaRPr lang="zh-CN" altLang="en-US"/>
        </a:p>
      </dgm:t>
    </dgm:pt>
    <dgm:pt modelId="{D53A42BA-934A-4FBA-A5B8-3FD8E98FAD10}" type="pres">
      <dgm:prSet presAssocID="{78A97347-D43A-4BB4-B5CE-2D50CAFB04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FF3697-F8E5-4429-917A-C7CF04B266A7}" type="pres">
      <dgm:prSet presAssocID="{CD8437C1-D7C6-4FD6-8786-5384A4E35D4B}" presName="root1" presStyleCnt="0"/>
      <dgm:spPr/>
    </dgm:pt>
    <dgm:pt modelId="{27717ED6-1BEE-4988-9EED-BE3D052B5EAE}" type="pres">
      <dgm:prSet presAssocID="{CD8437C1-D7C6-4FD6-8786-5384A4E35D4B}" presName="LevelOneTextNode" presStyleLbl="node0" presStyleIdx="0" presStyleCnt="1" custScaleX="575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85DB41-2464-45F7-A5F5-84FE3D3CE3CE}" type="pres">
      <dgm:prSet presAssocID="{CD8437C1-D7C6-4FD6-8786-5384A4E35D4B}" presName="level2hierChild" presStyleCnt="0"/>
      <dgm:spPr/>
    </dgm:pt>
    <dgm:pt modelId="{9E62E662-516D-44CA-8229-58CFBC36ADF5}" type="pres">
      <dgm:prSet presAssocID="{916E872D-829D-4975-B77A-D084CD19B4EA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E403EE22-9134-4878-98A0-132E0739F932}" type="pres">
      <dgm:prSet presAssocID="{916E872D-829D-4975-B77A-D084CD19B4EA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4A0D4B98-0F04-45A8-A804-BECD2B64D16E}" type="pres">
      <dgm:prSet presAssocID="{4BB63836-73EA-4182-A3A3-B132600E7B20}" presName="root2" presStyleCnt="0"/>
      <dgm:spPr/>
    </dgm:pt>
    <dgm:pt modelId="{230B7A3E-40CB-4F64-A485-831C594F0A8A}" type="pres">
      <dgm:prSet presAssocID="{4BB63836-73EA-4182-A3A3-B132600E7B20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A9317CB-DE63-443D-B33F-86B2CB13CB2A}" type="pres">
      <dgm:prSet presAssocID="{4BB63836-73EA-4182-A3A3-B132600E7B20}" presName="level3hierChild" presStyleCnt="0"/>
      <dgm:spPr/>
    </dgm:pt>
    <dgm:pt modelId="{ECA6F032-1DA4-4E37-8E6D-6474B294D420}" type="pres">
      <dgm:prSet presAssocID="{7A19582B-D5DD-4E17-998A-2C42BC0127C8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291B5663-4CB9-4ED6-A8BA-162F88445131}" type="pres">
      <dgm:prSet presAssocID="{7A19582B-D5DD-4E17-998A-2C42BC0127C8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2DAB8362-905A-4EC7-875A-C8E65462C043}" type="pres">
      <dgm:prSet presAssocID="{1C80F482-D76B-4849-8948-EA025793988F}" presName="root2" presStyleCnt="0"/>
      <dgm:spPr/>
    </dgm:pt>
    <dgm:pt modelId="{A55CCDCB-B7AE-446E-8AD9-C19F61A61FCD}" type="pres">
      <dgm:prSet presAssocID="{1C80F482-D76B-4849-8948-EA025793988F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2E8D9F3-4F84-440B-8DA4-D4B67F8328E6}" type="pres">
      <dgm:prSet presAssocID="{1C80F482-D76B-4849-8948-EA025793988F}" presName="level3hierChild" presStyleCnt="0"/>
      <dgm:spPr/>
    </dgm:pt>
    <dgm:pt modelId="{F45C1DE8-517F-422D-8D15-44E2494A8B40}" type="pres">
      <dgm:prSet presAssocID="{A56D11A0-1996-4423-AF9A-D3BAA9046497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BCF049C9-4BCD-4059-87D3-C6789A2AC26F}" type="pres">
      <dgm:prSet presAssocID="{A56D11A0-1996-4423-AF9A-D3BAA9046497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8B9AF2D5-B450-4F09-B175-EF4B74352AFA}" type="pres">
      <dgm:prSet presAssocID="{2DBA447F-DDC5-48D0-8AC8-8A79ACB7CA14}" presName="root2" presStyleCnt="0"/>
      <dgm:spPr/>
    </dgm:pt>
    <dgm:pt modelId="{38BD11E1-1724-4FFD-BC3E-BD012379F184}" type="pres">
      <dgm:prSet presAssocID="{2DBA447F-DDC5-48D0-8AC8-8A79ACB7CA14}" presName="LevelTwoTextNode" presStyleLbl="node2" presStyleIdx="2" presStyleCnt="5" custScaleX="999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35C4916-C99E-427E-A2E3-038F86711C16}" type="pres">
      <dgm:prSet presAssocID="{2DBA447F-DDC5-48D0-8AC8-8A79ACB7CA14}" presName="level3hierChild" presStyleCnt="0"/>
      <dgm:spPr/>
    </dgm:pt>
    <dgm:pt modelId="{E472ACF8-F70C-4EA1-8776-F81FBA614F54}" type="pres">
      <dgm:prSet presAssocID="{AA984E3F-F369-4026-929F-F6B6138FDFA3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8E50B223-0828-45D9-B482-9AD193213896}" type="pres">
      <dgm:prSet presAssocID="{AA984E3F-F369-4026-929F-F6B6138FDFA3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B208C9B6-B97D-4F25-BC41-2FEEE4820FC6}" type="pres">
      <dgm:prSet presAssocID="{C9890D99-C949-4924-A977-9492584C361E}" presName="root2" presStyleCnt="0"/>
      <dgm:spPr/>
    </dgm:pt>
    <dgm:pt modelId="{F1FAA926-81BD-44C9-8E9B-0405838F68A9}" type="pres">
      <dgm:prSet presAssocID="{C9890D99-C949-4924-A977-9492584C361E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266A15B-D6A0-4A0C-A365-77B1A3EB9827}" type="pres">
      <dgm:prSet presAssocID="{C9890D99-C949-4924-A977-9492584C361E}" presName="level3hierChild" presStyleCnt="0"/>
      <dgm:spPr/>
    </dgm:pt>
    <dgm:pt modelId="{3F55C367-3BF3-4B1A-B17E-88CB396EEB6B}" type="pres">
      <dgm:prSet presAssocID="{E43FB63E-4676-4A8D-B416-04F3B25A7150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A9F3C2B6-EAAE-4040-9663-1382FD693A86}" type="pres">
      <dgm:prSet presAssocID="{E43FB63E-4676-4A8D-B416-04F3B25A7150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AEB3B59E-8004-4BDC-95D2-B45D6D85D4C3}" type="pres">
      <dgm:prSet presAssocID="{6FD8C991-B341-41BE-A253-C7111ECA5F6C}" presName="root2" presStyleCnt="0"/>
      <dgm:spPr/>
    </dgm:pt>
    <dgm:pt modelId="{60A233C5-BBDB-4380-B9E2-966E2D5502AE}" type="pres">
      <dgm:prSet presAssocID="{6FD8C991-B341-41BE-A253-C7111ECA5F6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10EADA-CBF3-4223-80A9-FD5FABEF2FA9}" type="pres">
      <dgm:prSet presAssocID="{6FD8C991-B341-41BE-A253-C7111ECA5F6C}" presName="level3hierChild" presStyleCnt="0"/>
      <dgm:spPr/>
    </dgm:pt>
  </dgm:ptLst>
  <dgm:cxnLst>
    <dgm:cxn modelId="{D04EAE1E-25C3-48AB-8FB1-41D94086F2BC}" type="presOf" srcId="{E43FB63E-4676-4A8D-B416-04F3B25A7150}" destId="{3F55C367-3BF3-4B1A-B17E-88CB396EEB6B}" srcOrd="0" destOrd="0" presId="urn:microsoft.com/office/officeart/2008/layout/HorizontalMultiLevelHierarchy"/>
    <dgm:cxn modelId="{008B245F-2E4E-4B7B-8BD4-BEBAC93642CD}" type="presOf" srcId="{E43FB63E-4676-4A8D-B416-04F3B25A7150}" destId="{A9F3C2B6-EAAE-4040-9663-1382FD693A86}" srcOrd="1" destOrd="0" presId="urn:microsoft.com/office/officeart/2008/layout/HorizontalMultiLevelHierarchy"/>
    <dgm:cxn modelId="{B63B41B6-B16B-4572-95E8-03B87653B254}" srcId="{CD8437C1-D7C6-4FD6-8786-5384A4E35D4B}" destId="{C9890D99-C949-4924-A977-9492584C361E}" srcOrd="3" destOrd="0" parTransId="{AA984E3F-F369-4026-929F-F6B6138FDFA3}" sibTransId="{E3686F5A-8923-409D-BF59-F74E0A3C3ADD}"/>
    <dgm:cxn modelId="{68308DC4-8C17-4D69-81C7-058DF2587EDB}" type="presOf" srcId="{6FD8C991-B341-41BE-A253-C7111ECA5F6C}" destId="{60A233C5-BBDB-4380-B9E2-966E2D5502AE}" srcOrd="0" destOrd="0" presId="urn:microsoft.com/office/officeart/2008/layout/HorizontalMultiLevelHierarchy"/>
    <dgm:cxn modelId="{3F1B1C74-848D-4F21-AA07-04FCE7328CAC}" type="presOf" srcId="{AA984E3F-F369-4026-929F-F6B6138FDFA3}" destId="{E472ACF8-F70C-4EA1-8776-F81FBA614F54}" srcOrd="0" destOrd="0" presId="urn:microsoft.com/office/officeart/2008/layout/HorizontalMultiLevelHierarchy"/>
    <dgm:cxn modelId="{6CA73DDA-21FF-45E3-9646-B543B5A46CCC}" type="presOf" srcId="{4BB63836-73EA-4182-A3A3-B132600E7B20}" destId="{230B7A3E-40CB-4F64-A485-831C594F0A8A}" srcOrd="0" destOrd="0" presId="urn:microsoft.com/office/officeart/2008/layout/HorizontalMultiLevelHierarchy"/>
    <dgm:cxn modelId="{64F96E6A-1914-4895-9E8B-1E31A0C8D141}" srcId="{CD8437C1-D7C6-4FD6-8786-5384A4E35D4B}" destId="{6FD8C991-B341-41BE-A253-C7111ECA5F6C}" srcOrd="4" destOrd="0" parTransId="{E43FB63E-4676-4A8D-B416-04F3B25A7150}" sibTransId="{E6F1A357-9692-4BB6-B81E-BC2EB6153C53}"/>
    <dgm:cxn modelId="{E0D014F6-49D5-4A4B-90A7-355098CCED59}" type="presOf" srcId="{A56D11A0-1996-4423-AF9A-D3BAA9046497}" destId="{BCF049C9-4BCD-4059-87D3-C6789A2AC26F}" srcOrd="1" destOrd="0" presId="urn:microsoft.com/office/officeart/2008/layout/HorizontalMultiLevelHierarchy"/>
    <dgm:cxn modelId="{AA53CC66-06AF-4916-BB55-371729C63ED2}" type="presOf" srcId="{916E872D-829D-4975-B77A-D084CD19B4EA}" destId="{9E62E662-516D-44CA-8229-58CFBC36ADF5}" srcOrd="0" destOrd="0" presId="urn:microsoft.com/office/officeart/2008/layout/HorizontalMultiLevelHierarchy"/>
    <dgm:cxn modelId="{4115C3EA-B9D2-4D30-99D0-CEC8A0F881BA}" type="presOf" srcId="{7A19582B-D5DD-4E17-998A-2C42BC0127C8}" destId="{ECA6F032-1DA4-4E37-8E6D-6474B294D420}" srcOrd="0" destOrd="0" presId="urn:microsoft.com/office/officeart/2008/layout/HorizontalMultiLevelHierarchy"/>
    <dgm:cxn modelId="{1AC1F220-AAA4-4A6F-913A-9839790A62BF}" type="presOf" srcId="{1C80F482-D76B-4849-8948-EA025793988F}" destId="{A55CCDCB-B7AE-446E-8AD9-C19F61A61FCD}" srcOrd="0" destOrd="0" presId="urn:microsoft.com/office/officeart/2008/layout/HorizontalMultiLevelHierarchy"/>
    <dgm:cxn modelId="{705D1E3C-5F92-4F75-8C8D-CD26D229C53F}" type="presOf" srcId="{A56D11A0-1996-4423-AF9A-D3BAA9046497}" destId="{F45C1DE8-517F-422D-8D15-44E2494A8B40}" srcOrd="0" destOrd="0" presId="urn:microsoft.com/office/officeart/2008/layout/HorizontalMultiLevelHierarchy"/>
    <dgm:cxn modelId="{80B619DB-A9A4-413D-957B-FB3CB0A1D02D}" srcId="{CD8437C1-D7C6-4FD6-8786-5384A4E35D4B}" destId="{1C80F482-D76B-4849-8948-EA025793988F}" srcOrd="1" destOrd="0" parTransId="{7A19582B-D5DD-4E17-998A-2C42BC0127C8}" sibTransId="{5E38F596-3AA5-419F-83A9-48CA448AB5B7}"/>
    <dgm:cxn modelId="{767861E8-ABB1-446D-A768-6D2D6DABD9AE}" srcId="{CD8437C1-D7C6-4FD6-8786-5384A4E35D4B}" destId="{2DBA447F-DDC5-48D0-8AC8-8A79ACB7CA14}" srcOrd="2" destOrd="0" parTransId="{A56D11A0-1996-4423-AF9A-D3BAA9046497}" sibTransId="{3A1D5C89-9B14-4E32-B741-E125F68976BF}"/>
    <dgm:cxn modelId="{1AA3C35A-9DE4-401C-BF92-E9F16EECA8C4}" srcId="{CD8437C1-D7C6-4FD6-8786-5384A4E35D4B}" destId="{4BB63836-73EA-4182-A3A3-B132600E7B20}" srcOrd="0" destOrd="0" parTransId="{916E872D-829D-4975-B77A-D084CD19B4EA}" sibTransId="{78251EC8-8B0E-4A3B-8EFD-2C1E41598ADD}"/>
    <dgm:cxn modelId="{61BBDB36-3340-4935-B386-566C37AEF9B3}" type="presOf" srcId="{AA984E3F-F369-4026-929F-F6B6138FDFA3}" destId="{8E50B223-0828-45D9-B482-9AD193213896}" srcOrd="1" destOrd="0" presId="urn:microsoft.com/office/officeart/2008/layout/HorizontalMultiLevelHierarchy"/>
    <dgm:cxn modelId="{22D9B1F5-66CE-48BF-8268-82DB5A32D746}" type="presOf" srcId="{7A19582B-D5DD-4E17-998A-2C42BC0127C8}" destId="{291B5663-4CB9-4ED6-A8BA-162F88445131}" srcOrd="1" destOrd="0" presId="urn:microsoft.com/office/officeart/2008/layout/HorizontalMultiLevelHierarchy"/>
    <dgm:cxn modelId="{E72F4742-1685-4124-954D-9E1628700A80}" type="presOf" srcId="{78A97347-D43A-4BB4-B5CE-2D50CAFB04B4}" destId="{D53A42BA-934A-4FBA-A5B8-3FD8E98FAD10}" srcOrd="0" destOrd="0" presId="urn:microsoft.com/office/officeart/2008/layout/HorizontalMultiLevelHierarchy"/>
    <dgm:cxn modelId="{1F747265-1C3C-45B0-A367-D2C5C1CD008E}" type="presOf" srcId="{916E872D-829D-4975-B77A-D084CD19B4EA}" destId="{E403EE22-9134-4878-98A0-132E0739F932}" srcOrd="1" destOrd="0" presId="urn:microsoft.com/office/officeart/2008/layout/HorizontalMultiLevelHierarchy"/>
    <dgm:cxn modelId="{314845D0-3D14-480C-AA18-AB772AC47076}" type="presOf" srcId="{CD8437C1-D7C6-4FD6-8786-5384A4E35D4B}" destId="{27717ED6-1BEE-4988-9EED-BE3D052B5EAE}" srcOrd="0" destOrd="0" presId="urn:microsoft.com/office/officeart/2008/layout/HorizontalMultiLevelHierarchy"/>
    <dgm:cxn modelId="{4DEA0B60-6D4F-432F-BDD5-2BE922F55A93}" type="presOf" srcId="{2DBA447F-DDC5-48D0-8AC8-8A79ACB7CA14}" destId="{38BD11E1-1724-4FFD-BC3E-BD012379F184}" srcOrd="0" destOrd="0" presId="urn:microsoft.com/office/officeart/2008/layout/HorizontalMultiLevelHierarchy"/>
    <dgm:cxn modelId="{0B698B57-EDEC-47FB-A81E-BF7F81979273}" srcId="{78A97347-D43A-4BB4-B5CE-2D50CAFB04B4}" destId="{CD8437C1-D7C6-4FD6-8786-5384A4E35D4B}" srcOrd="0" destOrd="0" parTransId="{117CD706-0325-481E-B20F-3AE673BA2DD5}" sibTransId="{72EE4392-0022-4F2B-A9BD-65ACB10D5C34}"/>
    <dgm:cxn modelId="{61ADE4A6-3AE1-4A74-AEF2-7BEE8A58DD48}" type="presOf" srcId="{C9890D99-C949-4924-A977-9492584C361E}" destId="{F1FAA926-81BD-44C9-8E9B-0405838F68A9}" srcOrd="0" destOrd="0" presId="urn:microsoft.com/office/officeart/2008/layout/HorizontalMultiLevelHierarchy"/>
    <dgm:cxn modelId="{0648EC47-FD77-4196-A787-4ECCCA22E9F7}" type="presParOf" srcId="{D53A42BA-934A-4FBA-A5B8-3FD8E98FAD10}" destId="{D6FF3697-F8E5-4429-917A-C7CF04B266A7}" srcOrd="0" destOrd="0" presId="urn:microsoft.com/office/officeart/2008/layout/HorizontalMultiLevelHierarchy"/>
    <dgm:cxn modelId="{EDF2527D-F7F8-4662-90BE-E90E05420077}" type="presParOf" srcId="{D6FF3697-F8E5-4429-917A-C7CF04B266A7}" destId="{27717ED6-1BEE-4988-9EED-BE3D052B5EAE}" srcOrd="0" destOrd="0" presId="urn:microsoft.com/office/officeart/2008/layout/HorizontalMultiLevelHierarchy"/>
    <dgm:cxn modelId="{3E6815C4-5182-4735-8163-B0ABB3F812AB}" type="presParOf" srcId="{D6FF3697-F8E5-4429-917A-C7CF04B266A7}" destId="{1C85DB41-2464-45F7-A5F5-84FE3D3CE3CE}" srcOrd="1" destOrd="0" presId="urn:microsoft.com/office/officeart/2008/layout/HorizontalMultiLevelHierarchy"/>
    <dgm:cxn modelId="{9D821FC9-B800-433B-9DB5-7D9006335036}" type="presParOf" srcId="{1C85DB41-2464-45F7-A5F5-84FE3D3CE3CE}" destId="{9E62E662-516D-44CA-8229-58CFBC36ADF5}" srcOrd="0" destOrd="0" presId="urn:microsoft.com/office/officeart/2008/layout/HorizontalMultiLevelHierarchy"/>
    <dgm:cxn modelId="{69DB5A81-41B0-4145-B006-F566EF7BCD72}" type="presParOf" srcId="{9E62E662-516D-44CA-8229-58CFBC36ADF5}" destId="{E403EE22-9134-4878-98A0-132E0739F932}" srcOrd="0" destOrd="0" presId="urn:microsoft.com/office/officeart/2008/layout/HorizontalMultiLevelHierarchy"/>
    <dgm:cxn modelId="{C58AC5F9-51F7-4398-9F6B-1D68C7435E87}" type="presParOf" srcId="{1C85DB41-2464-45F7-A5F5-84FE3D3CE3CE}" destId="{4A0D4B98-0F04-45A8-A804-BECD2B64D16E}" srcOrd="1" destOrd="0" presId="urn:microsoft.com/office/officeart/2008/layout/HorizontalMultiLevelHierarchy"/>
    <dgm:cxn modelId="{EBDFC852-42A5-4B73-B4AC-654BF63DF602}" type="presParOf" srcId="{4A0D4B98-0F04-45A8-A804-BECD2B64D16E}" destId="{230B7A3E-40CB-4F64-A485-831C594F0A8A}" srcOrd="0" destOrd="0" presId="urn:microsoft.com/office/officeart/2008/layout/HorizontalMultiLevelHierarchy"/>
    <dgm:cxn modelId="{C5174B52-6750-46D8-9649-559230373D72}" type="presParOf" srcId="{4A0D4B98-0F04-45A8-A804-BECD2B64D16E}" destId="{5A9317CB-DE63-443D-B33F-86B2CB13CB2A}" srcOrd="1" destOrd="0" presId="urn:microsoft.com/office/officeart/2008/layout/HorizontalMultiLevelHierarchy"/>
    <dgm:cxn modelId="{7A8218FD-2524-429F-BFB9-F9BCB79B222A}" type="presParOf" srcId="{1C85DB41-2464-45F7-A5F5-84FE3D3CE3CE}" destId="{ECA6F032-1DA4-4E37-8E6D-6474B294D420}" srcOrd="2" destOrd="0" presId="urn:microsoft.com/office/officeart/2008/layout/HorizontalMultiLevelHierarchy"/>
    <dgm:cxn modelId="{AB14F997-BB41-41DB-AF99-AC78AAEFF474}" type="presParOf" srcId="{ECA6F032-1DA4-4E37-8E6D-6474B294D420}" destId="{291B5663-4CB9-4ED6-A8BA-162F88445131}" srcOrd="0" destOrd="0" presId="urn:microsoft.com/office/officeart/2008/layout/HorizontalMultiLevelHierarchy"/>
    <dgm:cxn modelId="{74022748-F589-4DAE-8DEA-D63CF53BFD0D}" type="presParOf" srcId="{1C85DB41-2464-45F7-A5F5-84FE3D3CE3CE}" destId="{2DAB8362-905A-4EC7-875A-C8E65462C043}" srcOrd="3" destOrd="0" presId="urn:microsoft.com/office/officeart/2008/layout/HorizontalMultiLevelHierarchy"/>
    <dgm:cxn modelId="{0EBF170C-4681-4EB2-8053-647A75C56E79}" type="presParOf" srcId="{2DAB8362-905A-4EC7-875A-C8E65462C043}" destId="{A55CCDCB-B7AE-446E-8AD9-C19F61A61FCD}" srcOrd="0" destOrd="0" presId="urn:microsoft.com/office/officeart/2008/layout/HorizontalMultiLevelHierarchy"/>
    <dgm:cxn modelId="{A840B074-81E4-4A9D-BC0D-62CDE972A269}" type="presParOf" srcId="{2DAB8362-905A-4EC7-875A-C8E65462C043}" destId="{52E8D9F3-4F84-440B-8DA4-D4B67F8328E6}" srcOrd="1" destOrd="0" presId="urn:microsoft.com/office/officeart/2008/layout/HorizontalMultiLevelHierarchy"/>
    <dgm:cxn modelId="{5BF2D792-0364-4971-B426-7AD5F86F2714}" type="presParOf" srcId="{1C85DB41-2464-45F7-A5F5-84FE3D3CE3CE}" destId="{F45C1DE8-517F-422D-8D15-44E2494A8B40}" srcOrd="4" destOrd="0" presId="urn:microsoft.com/office/officeart/2008/layout/HorizontalMultiLevelHierarchy"/>
    <dgm:cxn modelId="{EE4E0BC1-6E26-4916-A65A-2A01D6DE40B7}" type="presParOf" srcId="{F45C1DE8-517F-422D-8D15-44E2494A8B40}" destId="{BCF049C9-4BCD-4059-87D3-C6789A2AC26F}" srcOrd="0" destOrd="0" presId="urn:microsoft.com/office/officeart/2008/layout/HorizontalMultiLevelHierarchy"/>
    <dgm:cxn modelId="{CB17640D-C0B6-445F-ADFB-03F262F0BCE4}" type="presParOf" srcId="{1C85DB41-2464-45F7-A5F5-84FE3D3CE3CE}" destId="{8B9AF2D5-B450-4F09-B175-EF4B74352AFA}" srcOrd="5" destOrd="0" presId="urn:microsoft.com/office/officeart/2008/layout/HorizontalMultiLevelHierarchy"/>
    <dgm:cxn modelId="{C33184E5-085D-4F24-A5E8-90C2244D7B69}" type="presParOf" srcId="{8B9AF2D5-B450-4F09-B175-EF4B74352AFA}" destId="{38BD11E1-1724-4FFD-BC3E-BD012379F184}" srcOrd="0" destOrd="0" presId="urn:microsoft.com/office/officeart/2008/layout/HorizontalMultiLevelHierarchy"/>
    <dgm:cxn modelId="{214D0F27-DC4A-478F-8C00-43CF0479A94B}" type="presParOf" srcId="{8B9AF2D5-B450-4F09-B175-EF4B74352AFA}" destId="{A35C4916-C99E-427E-A2E3-038F86711C16}" srcOrd="1" destOrd="0" presId="urn:microsoft.com/office/officeart/2008/layout/HorizontalMultiLevelHierarchy"/>
    <dgm:cxn modelId="{B7DB25D9-9EB3-4945-B312-32E13E7B00FF}" type="presParOf" srcId="{1C85DB41-2464-45F7-A5F5-84FE3D3CE3CE}" destId="{E472ACF8-F70C-4EA1-8776-F81FBA614F54}" srcOrd="6" destOrd="0" presId="urn:microsoft.com/office/officeart/2008/layout/HorizontalMultiLevelHierarchy"/>
    <dgm:cxn modelId="{8D4A4A3F-71B0-4949-B515-F3EFBF16FA2A}" type="presParOf" srcId="{E472ACF8-F70C-4EA1-8776-F81FBA614F54}" destId="{8E50B223-0828-45D9-B482-9AD193213896}" srcOrd="0" destOrd="0" presId="urn:microsoft.com/office/officeart/2008/layout/HorizontalMultiLevelHierarchy"/>
    <dgm:cxn modelId="{E938B71A-D37D-4650-85FA-7F5D7542AC3A}" type="presParOf" srcId="{1C85DB41-2464-45F7-A5F5-84FE3D3CE3CE}" destId="{B208C9B6-B97D-4F25-BC41-2FEEE4820FC6}" srcOrd="7" destOrd="0" presId="urn:microsoft.com/office/officeart/2008/layout/HorizontalMultiLevelHierarchy"/>
    <dgm:cxn modelId="{2B01F8CB-8407-4469-A465-CAE54A7B507C}" type="presParOf" srcId="{B208C9B6-B97D-4F25-BC41-2FEEE4820FC6}" destId="{F1FAA926-81BD-44C9-8E9B-0405838F68A9}" srcOrd="0" destOrd="0" presId="urn:microsoft.com/office/officeart/2008/layout/HorizontalMultiLevelHierarchy"/>
    <dgm:cxn modelId="{14AC15A0-2FEB-4D31-A967-7170ECC97BF5}" type="presParOf" srcId="{B208C9B6-B97D-4F25-BC41-2FEEE4820FC6}" destId="{A266A15B-D6A0-4A0C-A365-77B1A3EB9827}" srcOrd="1" destOrd="0" presId="urn:microsoft.com/office/officeart/2008/layout/HorizontalMultiLevelHierarchy"/>
    <dgm:cxn modelId="{808F05BF-B857-49BE-A006-CD624E2A6B2A}" type="presParOf" srcId="{1C85DB41-2464-45F7-A5F5-84FE3D3CE3CE}" destId="{3F55C367-3BF3-4B1A-B17E-88CB396EEB6B}" srcOrd="8" destOrd="0" presId="urn:microsoft.com/office/officeart/2008/layout/HorizontalMultiLevelHierarchy"/>
    <dgm:cxn modelId="{CD745904-D300-4F83-AE60-CF54BCE37E39}" type="presParOf" srcId="{3F55C367-3BF3-4B1A-B17E-88CB396EEB6B}" destId="{A9F3C2B6-EAAE-4040-9663-1382FD693A86}" srcOrd="0" destOrd="0" presId="urn:microsoft.com/office/officeart/2008/layout/HorizontalMultiLevelHierarchy"/>
    <dgm:cxn modelId="{DB7E510E-2F1C-4E05-B3B5-643339811442}" type="presParOf" srcId="{1C85DB41-2464-45F7-A5F5-84FE3D3CE3CE}" destId="{AEB3B59E-8004-4BDC-95D2-B45D6D85D4C3}" srcOrd="9" destOrd="0" presId="urn:microsoft.com/office/officeart/2008/layout/HorizontalMultiLevelHierarchy"/>
    <dgm:cxn modelId="{4685D94C-6EF5-4D48-B893-351EABB0F15C}" type="presParOf" srcId="{AEB3B59E-8004-4BDC-95D2-B45D6D85D4C3}" destId="{60A233C5-BBDB-4380-B9E2-966E2D5502AE}" srcOrd="0" destOrd="0" presId="urn:microsoft.com/office/officeart/2008/layout/HorizontalMultiLevelHierarchy"/>
    <dgm:cxn modelId="{A7873D2F-894A-444A-A7B4-001FBAECBA53}" type="presParOf" srcId="{AEB3B59E-8004-4BDC-95D2-B45D6D85D4C3}" destId="{9A10EADA-CBF3-4223-80A9-FD5FABEF2F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07A2E-12E7-4D11-92A2-1D777DFD315C}">
      <dsp:nvSpPr>
        <dsp:cNvPr id="0" name=""/>
        <dsp:cNvSpPr/>
      </dsp:nvSpPr>
      <dsp:spPr>
        <a:xfrm>
          <a:off x="0" y="173383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4410B-1806-4F2D-BA24-715353596C7D}">
      <dsp:nvSpPr>
        <dsp:cNvPr id="0" name=""/>
        <dsp:cNvSpPr/>
      </dsp:nvSpPr>
      <dsp:spPr>
        <a:xfrm>
          <a:off x="306000" y="25783"/>
          <a:ext cx="428400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货物申报</a:t>
          </a:r>
          <a:endParaRPr lang="zh-CN" altLang="en-US" sz="900" kern="1200" dirty="0"/>
        </a:p>
      </dsp:txBody>
      <dsp:txXfrm>
        <a:off x="320410" y="40193"/>
        <a:ext cx="4255180" cy="266380"/>
      </dsp:txXfrm>
    </dsp:sp>
    <dsp:sp modelId="{5DC63986-E8EA-4261-99C8-57804FAF32A9}">
      <dsp:nvSpPr>
        <dsp:cNvPr id="0" name=""/>
        <dsp:cNvSpPr/>
      </dsp:nvSpPr>
      <dsp:spPr>
        <a:xfrm>
          <a:off x="0" y="6165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B423D-86B6-4B73-BF23-65ECB900F217}">
      <dsp:nvSpPr>
        <dsp:cNvPr id="0" name=""/>
        <dsp:cNvSpPr/>
      </dsp:nvSpPr>
      <dsp:spPr>
        <a:xfrm>
          <a:off x="306000" y="479383"/>
          <a:ext cx="4284000" cy="284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集中申报</a:t>
          </a:r>
          <a:endParaRPr lang="zh-CN" altLang="en-US" sz="900" kern="1200" dirty="0"/>
        </a:p>
      </dsp:txBody>
      <dsp:txXfrm>
        <a:off x="319901" y="493284"/>
        <a:ext cx="4256198" cy="256953"/>
      </dsp:txXfrm>
    </dsp:sp>
    <dsp:sp modelId="{ED2A1ED5-EBB2-47D0-BEA5-3940F227A946}">
      <dsp:nvSpPr>
        <dsp:cNvPr id="0" name=""/>
        <dsp:cNvSpPr/>
      </dsp:nvSpPr>
      <dsp:spPr>
        <a:xfrm>
          <a:off x="0" y="10701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9CDEC-38A4-40FC-9084-E151FEDA40DF}">
      <dsp:nvSpPr>
        <dsp:cNvPr id="0" name=""/>
        <dsp:cNvSpPr/>
      </dsp:nvSpPr>
      <dsp:spPr>
        <a:xfrm>
          <a:off x="306000" y="922539"/>
          <a:ext cx="428400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报关代理委托</a:t>
          </a:r>
          <a:endParaRPr lang="zh-CN" altLang="en-US" sz="900" kern="1200" dirty="0"/>
        </a:p>
      </dsp:txBody>
      <dsp:txXfrm>
        <a:off x="320410" y="936949"/>
        <a:ext cx="4255180" cy="266380"/>
      </dsp:txXfrm>
    </dsp:sp>
    <dsp:sp modelId="{ED853F5A-9CF1-4C80-8B92-C87F3483C114}">
      <dsp:nvSpPr>
        <dsp:cNvPr id="0" name=""/>
        <dsp:cNvSpPr/>
      </dsp:nvSpPr>
      <dsp:spPr>
        <a:xfrm>
          <a:off x="0" y="14693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1F153-C577-4C0C-A893-61C8CA7D8E93}">
      <dsp:nvSpPr>
        <dsp:cNvPr id="0" name=""/>
        <dsp:cNvSpPr/>
      </dsp:nvSpPr>
      <dsp:spPr>
        <a:xfrm>
          <a:off x="306000" y="1376139"/>
          <a:ext cx="4284000" cy="24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预约通关</a:t>
          </a:r>
          <a:endParaRPr lang="zh-CN" altLang="en-US" sz="900" kern="1200" dirty="0"/>
        </a:p>
      </dsp:txBody>
      <dsp:txXfrm>
        <a:off x="317755" y="1387894"/>
        <a:ext cx="4260490" cy="217290"/>
      </dsp:txXfrm>
    </dsp:sp>
    <dsp:sp modelId="{4C566410-79A4-47AA-BDB0-C165C6E560F8}">
      <dsp:nvSpPr>
        <dsp:cNvPr id="0" name=""/>
        <dsp:cNvSpPr/>
      </dsp:nvSpPr>
      <dsp:spPr>
        <a:xfrm>
          <a:off x="0" y="19229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F0329-9C0F-40F3-A4D6-120934E03BBB}">
      <dsp:nvSpPr>
        <dsp:cNvPr id="0" name=""/>
        <dsp:cNvSpPr/>
      </dsp:nvSpPr>
      <dsp:spPr>
        <a:xfrm>
          <a:off x="306000" y="1775339"/>
          <a:ext cx="428400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减免税</a:t>
          </a:r>
          <a:endParaRPr lang="zh-CN" altLang="en-US" sz="900" kern="1200" dirty="0"/>
        </a:p>
      </dsp:txBody>
      <dsp:txXfrm>
        <a:off x="320410" y="1789749"/>
        <a:ext cx="4255180" cy="266380"/>
      </dsp:txXfrm>
    </dsp:sp>
    <dsp:sp modelId="{C07888B3-64E0-495E-8DCF-F720686B5B46}">
      <dsp:nvSpPr>
        <dsp:cNvPr id="0" name=""/>
        <dsp:cNvSpPr/>
      </dsp:nvSpPr>
      <dsp:spPr>
        <a:xfrm>
          <a:off x="0" y="23765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146FC-7B21-412B-9FBD-A600E71D9D8B}">
      <dsp:nvSpPr>
        <dsp:cNvPr id="0" name=""/>
        <dsp:cNvSpPr/>
      </dsp:nvSpPr>
      <dsp:spPr>
        <a:xfrm>
          <a:off x="306000" y="2228939"/>
          <a:ext cx="428400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减免税后续</a:t>
          </a:r>
          <a:endParaRPr lang="zh-CN" altLang="en-US" sz="900" kern="1200" dirty="0"/>
        </a:p>
      </dsp:txBody>
      <dsp:txXfrm>
        <a:off x="320410" y="2243349"/>
        <a:ext cx="4255180" cy="266380"/>
      </dsp:txXfrm>
    </dsp:sp>
    <dsp:sp modelId="{A096C1BE-4448-4212-81A9-4A65BDE702B4}">
      <dsp:nvSpPr>
        <dsp:cNvPr id="0" name=""/>
        <dsp:cNvSpPr/>
      </dsp:nvSpPr>
      <dsp:spPr>
        <a:xfrm>
          <a:off x="0" y="28301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5E9C1-6D76-4333-B0D1-23C09F612FDE}">
      <dsp:nvSpPr>
        <dsp:cNvPr id="0" name=""/>
        <dsp:cNvSpPr/>
      </dsp:nvSpPr>
      <dsp:spPr>
        <a:xfrm>
          <a:off x="306000" y="2682539"/>
          <a:ext cx="4284000" cy="2952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转关单</a:t>
          </a:r>
          <a:endParaRPr lang="zh-CN" altLang="en-US" sz="900" kern="1200" dirty="0"/>
        </a:p>
      </dsp:txBody>
      <dsp:txXfrm>
        <a:off x="320410" y="2696949"/>
        <a:ext cx="4255180" cy="266380"/>
      </dsp:txXfrm>
    </dsp:sp>
    <dsp:sp modelId="{25E324B0-6766-4A07-979D-FC33E06C7DEE}">
      <dsp:nvSpPr>
        <dsp:cNvPr id="0" name=""/>
        <dsp:cNvSpPr/>
      </dsp:nvSpPr>
      <dsp:spPr>
        <a:xfrm>
          <a:off x="0" y="32837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02A71-EA3C-4498-91A1-1F1A7D443F2F}">
      <dsp:nvSpPr>
        <dsp:cNvPr id="0" name=""/>
        <dsp:cNvSpPr/>
      </dsp:nvSpPr>
      <dsp:spPr>
        <a:xfrm>
          <a:off x="306000" y="3136139"/>
          <a:ext cx="428400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危险品</a:t>
          </a:r>
          <a:endParaRPr lang="zh-CN" altLang="en-US" sz="900" kern="1200" dirty="0"/>
        </a:p>
      </dsp:txBody>
      <dsp:txXfrm>
        <a:off x="320410" y="3150549"/>
        <a:ext cx="4255180" cy="266380"/>
      </dsp:txXfrm>
    </dsp:sp>
    <dsp:sp modelId="{0466B7EE-A9A8-4028-AB4C-E25230050EE2}">
      <dsp:nvSpPr>
        <dsp:cNvPr id="0" name=""/>
        <dsp:cNvSpPr/>
      </dsp:nvSpPr>
      <dsp:spPr>
        <a:xfrm>
          <a:off x="0" y="37373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4E3DE-656A-4F31-9BEB-D078C01E9B63}">
      <dsp:nvSpPr>
        <dsp:cNvPr id="0" name=""/>
        <dsp:cNvSpPr/>
      </dsp:nvSpPr>
      <dsp:spPr>
        <a:xfrm>
          <a:off x="306000" y="3589739"/>
          <a:ext cx="428400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通关无纸化协议</a:t>
          </a:r>
          <a:endParaRPr lang="zh-CN" altLang="en-US" sz="900" kern="1200" dirty="0"/>
        </a:p>
      </dsp:txBody>
      <dsp:txXfrm>
        <a:off x="320410" y="3604149"/>
        <a:ext cx="4255180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5C367-3BF3-4B1A-B17E-88CB396EEB6B}">
      <dsp:nvSpPr>
        <dsp:cNvPr id="0" name=""/>
        <dsp:cNvSpPr/>
      </dsp:nvSpPr>
      <dsp:spPr>
        <a:xfrm>
          <a:off x="1811891" y="1735999"/>
          <a:ext cx="379501" cy="1446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750" y="0"/>
              </a:lnTo>
              <a:lnTo>
                <a:pt x="189750" y="1446271"/>
              </a:lnTo>
              <a:lnTo>
                <a:pt x="379501" y="14462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964261" y="2421754"/>
        <a:ext cx="74761" cy="74761"/>
      </dsp:txXfrm>
    </dsp:sp>
    <dsp:sp modelId="{E472ACF8-F70C-4EA1-8776-F81FBA614F54}">
      <dsp:nvSpPr>
        <dsp:cNvPr id="0" name=""/>
        <dsp:cNvSpPr/>
      </dsp:nvSpPr>
      <dsp:spPr>
        <a:xfrm>
          <a:off x="1811891" y="1735999"/>
          <a:ext cx="379501" cy="723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750" y="0"/>
              </a:lnTo>
              <a:lnTo>
                <a:pt x="189750" y="723135"/>
              </a:lnTo>
              <a:lnTo>
                <a:pt x="379501" y="7231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981225" y="2077151"/>
        <a:ext cx="40833" cy="40833"/>
      </dsp:txXfrm>
    </dsp:sp>
    <dsp:sp modelId="{F45C1DE8-517F-422D-8D15-44E2494A8B40}">
      <dsp:nvSpPr>
        <dsp:cNvPr id="0" name=""/>
        <dsp:cNvSpPr/>
      </dsp:nvSpPr>
      <dsp:spPr>
        <a:xfrm>
          <a:off x="1811891" y="1690279"/>
          <a:ext cx="3795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50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992155" y="1726512"/>
        <a:ext cx="18975" cy="18975"/>
      </dsp:txXfrm>
    </dsp:sp>
    <dsp:sp modelId="{ECA6F032-1DA4-4E37-8E6D-6474B294D420}">
      <dsp:nvSpPr>
        <dsp:cNvPr id="0" name=""/>
        <dsp:cNvSpPr/>
      </dsp:nvSpPr>
      <dsp:spPr>
        <a:xfrm>
          <a:off x="1811891" y="1012864"/>
          <a:ext cx="379501" cy="723135"/>
        </a:xfrm>
        <a:custGeom>
          <a:avLst/>
          <a:gdLst/>
          <a:ahLst/>
          <a:cxnLst/>
          <a:rect l="0" t="0" r="0" b="0"/>
          <a:pathLst>
            <a:path>
              <a:moveTo>
                <a:pt x="0" y="723135"/>
              </a:moveTo>
              <a:lnTo>
                <a:pt x="189750" y="723135"/>
              </a:lnTo>
              <a:lnTo>
                <a:pt x="189750" y="0"/>
              </a:lnTo>
              <a:lnTo>
                <a:pt x="37950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981225" y="1354015"/>
        <a:ext cx="40833" cy="40833"/>
      </dsp:txXfrm>
    </dsp:sp>
    <dsp:sp modelId="{9E62E662-516D-44CA-8229-58CFBC36ADF5}">
      <dsp:nvSpPr>
        <dsp:cNvPr id="0" name=""/>
        <dsp:cNvSpPr/>
      </dsp:nvSpPr>
      <dsp:spPr>
        <a:xfrm>
          <a:off x="1811891" y="289728"/>
          <a:ext cx="379501" cy="1446271"/>
        </a:xfrm>
        <a:custGeom>
          <a:avLst/>
          <a:gdLst/>
          <a:ahLst/>
          <a:cxnLst/>
          <a:rect l="0" t="0" r="0" b="0"/>
          <a:pathLst>
            <a:path>
              <a:moveTo>
                <a:pt x="0" y="1446271"/>
              </a:moveTo>
              <a:lnTo>
                <a:pt x="189750" y="1446271"/>
              </a:lnTo>
              <a:lnTo>
                <a:pt x="189750" y="0"/>
              </a:lnTo>
              <a:lnTo>
                <a:pt x="37950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964261" y="975483"/>
        <a:ext cx="74761" cy="74761"/>
      </dsp:txXfrm>
    </dsp:sp>
    <dsp:sp modelId="{27717ED6-1BEE-4988-9EED-BE3D052B5EAE}">
      <dsp:nvSpPr>
        <dsp:cNvPr id="0" name=""/>
        <dsp:cNvSpPr/>
      </dsp:nvSpPr>
      <dsp:spPr>
        <a:xfrm rot="16200000">
          <a:off x="123104" y="1569603"/>
          <a:ext cx="3044781" cy="3327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转关单</a:t>
          </a:r>
          <a:endParaRPr lang="zh-CN" altLang="en-US" sz="1800" kern="1200" dirty="0"/>
        </a:p>
      </dsp:txBody>
      <dsp:txXfrm>
        <a:off x="123104" y="1569603"/>
        <a:ext cx="3044781" cy="332792"/>
      </dsp:txXfrm>
    </dsp:sp>
    <dsp:sp modelId="{230B7A3E-40CB-4F64-A485-831C594F0A8A}">
      <dsp:nvSpPr>
        <dsp:cNvPr id="0" name=""/>
        <dsp:cNvSpPr/>
      </dsp:nvSpPr>
      <dsp:spPr>
        <a:xfrm>
          <a:off x="2191393" y="474"/>
          <a:ext cx="1897507" cy="5785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转关单</a:t>
          </a:r>
          <a:endParaRPr lang="zh-CN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1393" y="474"/>
        <a:ext cx="1897507" cy="578508"/>
      </dsp:txXfrm>
    </dsp:sp>
    <dsp:sp modelId="{A55CCDCB-B7AE-446E-8AD9-C19F61A61FCD}">
      <dsp:nvSpPr>
        <dsp:cNvPr id="0" name=""/>
        <dsp:cNvSpPr/>
      </dsp:nvSpPr>
      <dsp:spPr>
        <a:xfrm>
          <a:off x="2191393" y="723610"/>
          <a:ext cx="1897507" cy="5785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车次确认</a:t>
          </a:r>
          <a:endParaRPr lang="zh-CN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1393" y="723610"/>
        <a:ext cx="1897507" cy="578508"/>
      </dsp:txXfrm>
    </dsp:sp>
    <dsp:sp modelId="{38BD11E1-1724-4FFD-BC3E-BD012379F184}">
      <dsp:nvSpPr>
        <dsp:cNvPr id="0" name=""/>
        <dsp:cNvSpPr/>
      </dsp:nvSpPr>
      <dsp:spPr>
        <a:xfrm>
          <a:off x="2191393" y="1446745"/>
          <a:ext cx="1897374" cy="5785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报关单捆绑</a:t>
          </a:r>
          <a:endParaRPr lang="zh-CN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1393" y="1446745"/>
        <a:ext cx="1897374" cy="578508"/>
      </dsp:txXfrm>
    </dsp:sp>
    <dsp:sp modelId="{F1FAA926-81BD-44C9-8E9B-0405838F68A9}">
      <dsp:nvSpPr>
        <dsp:cNvPr id="0" name=""/>
        <dsp:cNvSpPr/>
      </dsp:nvSpPr>
      <dsp:spPr>
        <a:xfrm>
          <a:off x="2191393" y="2169881"/>
          <a:ext cx="1897507" cy="5785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查询统计</a:t>
          </a:r>
          <a:endParaRPr lang="zh-CN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1393" y="2169881"/>
        <a:ext cx="1897507" cy="578508"/>
      </dsp:txXfrm>
    </dsp:sp>
    <dsp:sp modelId="{60A233C5-BBDB-4380-B9E2-966E2D5502AE}">
      <dsp:nvSpPr>
        <dsp:cNvPr id="0" name=""/>
        <dsp:cNvSpPr/>
      </dsp:nvSpPr>
      <dsp:spPr>
        <a:xfrm>
          <a:off x="2191393" y="2893016"/>
          <a:ext cx="1897507" cy="5785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初始值设置</a:t>
          </a:r>
          <a:endParaRPr lang="zh-CN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1393" y="2893016"/>
        <a:ext cx="1897507" cy="578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07B7B-8D4E-44F6-98B0-902EFC6DD2D5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0A-036D-4BE6-BBF8-3BEBFABD7B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54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1CDF-11D5-4543-B847-8C553BAA7535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05A55-AD54-418E-8363-F69C80394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3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838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4704" y="1745523"/>
            <a:ext cx="7242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5735" y="289229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中国（河北）国际贸易单一窗口              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www.hebeieport.com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1001846" y="2726955"/>
            <a:ext cx="7127999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059751"/>
            <a:ext cx="799199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31590"/>
            <a:ext cx="7920879" cy="3617110"/>
          </a:xfrm>
          <a:prstGeom prst="rect">
            <a:avLst/>
          </a:prstGeom>
        </p:spPr>
      </p:pic>
      <p:pic>
        <p:nvPicPr>
          <p:cNvPr id="1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31590"/>
            <a:ext cx="7920880" cy="36171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/>
          <a:srcRect b="3370"/>
          <a:stretch>
            <a:fillRect/>
          </a:stretch>
        </p:blipFill>
        <p:spPr>
          <a:xfrm>
            <a:off x="914400" y="1131590"/>
            <a:ext cx="4737720" cy="364097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 cstate="print"/>
          <a:srcRect l="14758" t="1389" r="20575" b="12676"/>
          <a:stretch>
            <a:fillRect/>
          </a:stretch>
        </p:blipFill>
        <p:spPr>
          <a:xfrm>
            <a:off x="611560" y="1131590"/>
            <a:ext cx="8005869" cy="35789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01828"/>
            <a:ext cx="7920881" cy="362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添加操作员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03750"/>
            <a:ext cx="7920881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1"/>
            <a:ext cx="7992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1"/>
            <a:ext cx="8064000" cy="364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添加操作员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1" y="1203750"/>
            <a:ext cx="5400000" cy="345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3569" y="1779662"/>
            <a:ext cx="864095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31590"/>
            <a:ext cx="792088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4000" y="3651750"/>
            <a:ext cx="525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100" dirty="0">
                <a:solidFill>
                  <a:srgbClr val="FF0000"/>
                </a:solidFill>
              </a:rPr>
              <a:t>使用</a:t>
            </a:r>
            <a:r>
              <a:rPr lang="en-US" altLang="zh-CN" sz="1100" dirty="0">
                <a:solidFill>
                  <a:srgbClr val="FF0000"/>
                </a:solidFill>
              </a:rPr>
              <a:t>“</a:t>
            </a:r>
            <a:r>
              <a:rPr lang="zh-CN" altLang="zh-CN" sz="1100" dirty="0">
                <a:solidFill>
                  <a:srgbClr val="FF0000"/>
                </a:solidFill>
              </a:rPr>
              <a:t>单一窗口</a:t>
            </a:r>
            <a:r>
              <a:rPr lang="en-US" altLang="zh-CN" sz="1100" dirty="0">
                <a:solidFill>
                  <a:srgbClr val="FF0000"/>
                </a:solidFill>
              </a:rPr>
              <a:t>”</a:t>
            </a:r>
            <a:r>
              <a:rPr lang="zh-CN" altLang="zh-CN" sz="1100" dirty="0">
                <a:solidFill>
                  <a:srgbClr val="FF0000"/>
                </a:solidFill>
              </a:rPr>
              <a:t>标准</a:t>
            </a:r>
            <a:r>
              <a:rPr lang="zh-CN" altLang="zh-CN" sz="1100" dirty="0" smtClean="0">
                <a:solidFill>
                  <a:srgbClr val="FF0000"/>
                </a:solidFill>
              </a:rPr>
              <a:t>版</a:t>
            </a:r>
            <a:r>
              <a:rPr lang="zh-CN" altLang="en-US" sz="1100" dirty="0">
                <a:solidFill>
                  <a:srgbClr val="FF0000"/>
                </a:solidFill>
              </a:rPr>
              <a:t>转关单</a:t>
            </a:r>
            <a:r>
              <a:rPr lang="zh-CN" altLang="zh-CN" sz="1100" dirty="0" smtClean="0">
                <a:solidFill>
                  <a:srgbClr val="FF0000"/>
                </a:solidFill>
              </a:rPr>
              <a:t>系统</a:t>
            </a:r>
            <a:r>
              <a:rPr lang="zh-CN" altLang="zh-CN" sz="1100" dirty="0">
                <a:solidFill>
                  <a:srgbClr val="FF0000"/>
                </a:solidFill>
              </a:rPr>
              <a:t>，必须使用已绑定</a:t>
            </a:r>
            <a:r>
              <a:rPr lang="en-US" altLang="zh-CN" sz="1100" dirty="0">
                <a:solidFill>
                  <a:srgbClr val="FF0000"/>
                </a:solidFill>
              </a:rPr>
              <a:t>IC</a:t>
            </a:r>
            <a:r>
              <a:rPr lang="zh-CN" altLang="zh-CN" sz="1100" dirty="0">
                <a:solidFill>
                  <a:srgbClr val="FF0000"/>
                </a:solidFill>
              </a:rPr>
              <a:t>卡或</a:t>
            </a:r>
            <a:r>
              <a:rPr lang="en-US" altLang="zh-CN" sz="1100" dirty="0" err="1">
                <a:solidFill>
                  <a:srgbClr val="FF0000"/>
                </a:solidFill>
              </a:rPr>
              <a:t>Ikey</a:t>
            </a:r>
            <a:r>
              <a:rPr lang="zh-CN" altLang="zh-CN" sz="1100" dirty="0">
                <a:solidFill>
                  <a:srgbClr val="FF0000"/>
                </a:solidFill>
              </a:rPr>
              <a:t>等介质的</a:t>
            </a:r>
            <a:r>
              <a:rPr lang="zh-CN" altLang="zh-CN" sz="1100" dirty="0" smtClean="0">
                <a:solidFill>
                  <a:srgbClr val="FF0000"/>
                </a:solidFill>
              </a:rPr>
              <a:t>账号登录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pic>
        <p:nvPicPr>
          <p:cNvPr id="1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-41907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5792788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4886325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4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940001" y="2287012"/>
            <a:ext cx="289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转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关单</a:t>
            </a:r>
            <a:endParaRPr lang="en-US" altLang="zh-CN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837063102"/>
              </p:ext>
            </p:extLst>
          </p:nvPr>
        </p:nvGraphicFramePr>
        <p:xfrm>
          <a:off x="1524000" y="1131750"/>
          <a:ext cx="5568000" cy="3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86263" y="132465"/>
            <a:ext cx="633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54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9" y="1131751"/>
            <a:ext cx="792000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进口转关单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196021" y="2139750"/>
            <a:ext cx="1679979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008198" y="1620330"/>
            <a:ext cx="78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进出口岸为广东地区时，需录入</a:t>
            </a:r>
            <a:r>
              <a:rPr lang="en-US" altLang="zh-CN" sz="800" dirty="0" smtClean="0">
                <a:solidFill>
                  <a:srgbClr val="FF0000"/>
                </a:solidFill>
              </a:rPr>
              <a:t>13</a:t>
            </a:r>
            <a:r>
              <a:rPr lang="zh-CN" altLang="en-US" sz="800" dirty="0" smtClean="0">
                <a:solidFill>
                  <a:srgbClr val="FF0000"/>
                </a:solidFill>
              </a:rPr>
              <a:t>位载货清单号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518784" y="2133973"/>
            <a:ext cx="1037195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020000" y="1743440"/>
            <a:ext cx="78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关联集装箱信息关锁信息的录入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4000" y="2257970"/>
            <a:ext cx="6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海关编码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4932000" y="2473414"/>
            <a:ext cx="288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3708000" y="2473414"/>
            <a:ext cx="288000" cy="1703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4068000" y="2532990"/>
            <a:ext cx="1128021" cy="85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93096" y="2625814"/>
            <a:ext cx="6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约</a:t>
            </a:r>
            <a:r>
              <a:rPr lang="en-US" altLang="zh-CN" sz="800" dirty="0" smtClean="0">
                <a:solidFill>
                  <a:srgbClr val="FF0000"/>
                </a:solidFill>
              </a:rPr>
              <a:t>30</a:t>
            </a:r>
            <a:r>
              <a:rPr lang="zh-CN" altLang="en-US" sz="800" dirty="0" smtClean="0">
                <a:solidFill>
                  <a:srgbClr val="FF0000"/>
                </a:solidFill>
              </a:rPr>
              <a:t>汉字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28880" y="3031312"/>
            <a:ext cx="6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约</a:t>
            </a:r>
            <a:r>
              <a:rPr lang="en-US" altLang="zh-CN" sz="800" dirty="0" smtClean="0">
                <a:solidFill>
                  <a:srgbClr val="FF0000"/>
                </a:solidFill>
              </a:rPr>
              <a:t>30</a:t>
            </a:r>
            <a:r>
              <a:rPr lang="zh-CN" altLang="en-US" sz="800" dirty="0" smtClean="0">
                <a:solidFill>
                  <a:srgbClr val="FF0000"/>
                </a:solidFill>
              </a:rPr>
              <a:t>汉字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762732" y="4176636"/>
            <a:ext cx="1618535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3809400" y="3838082"/>
            <a:ext cx="1266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选择后，决定其他录入字段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10336" y="4409452"/>
            <a:ext cx="1049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solidFill>
                  <a:srgbClr val="FF0000"/>
                </a:solidFill>
              </a:rPr>
              <a:t>14</a:t>
            </a:r>
            <a:r>
              <a:rPr lang="zh-CN" altLang="en-US" sz="800" dirty="0" smtClean="0">
                <a:solidFill>
                  <a:srgbClr val="FF0000"/>
                </a:solidFill>
              </a:rPr>
              <a:t>位整数</a:t>
            </a:r>
            <a:r>
              <a:rPr lang="en-US" altLang="zh-CN" sz="800" dirty="0" smtClean="0">
                <a:solidFill>
                  <a:srgbClr val="FF0000"/>
                </a:solidFill>
              </a:rPr>
              <a:t>+4</a:t>
            </a:r>
            <a:r>
              <a:rPr lang="zh-CN" altLang="en-US" sz="800" dirty="0" smtClean="0">
                <a:solidFill>
                  <a:srgbClr val="FF0000"/>
                </a:solidFill>
              </a:rPr>
              <a:t>位小数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3168" y="4557096"/>
            <a:ext cx="1049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录入完毕回车保存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3809400" y="2571931"/>
            <a:ext cx="288000" cy="1703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1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7" grpId="0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788852"/>
            <a:ext cx="8015979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3834108"/>
            <a:ext cx="8015979" cy="130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31752"/>
            <a:ext cx="8015979" cy="270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进口转关单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701106" y="2067750"/>
            <a:ext cx="2854872" cy="1902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725395" y="1835774"/>
            <a:ext cx="15798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关联表头中 是否启用电子关锁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74463" y="840677"/>
            <a:ext cx="423600" cy="2392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2000" y="2202871"/>
            <a:ext cx="86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solidFill>
                  <a:srgbClr val="FF0000"/>
                </a:solidFill>
              </a:rPr>
              <a:t>11</a:t>
            </a:r>
            <a:r>
              <a:rPr lang="zh-CN" altLang="en-US" sz="800" dirty="0" smtClean="0">
                <a:solidFill>
                  <a:srgbClr val="FF0000"/>
                </a:solidFill>
              </a:rPr>
              <a:t>位集装箱号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1296" y="2343138"/>
            <a:ext cx="6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约</a:t>
            </a:r>
            <a:r>
              <a:rPr lang="en-US" altLang="zh-CN" sz="800" dirty="0" smtClean="0">
                <a:solidFill>
                  <a:srgbClr val="FF0000"/>
                </a:solidFill>
              </a:rPr>
              <a:t>16</a:t>
            </a:r>
            <a:r>
              <a:rPr lang="zh-CN" altLang="en-US" sz="800" dirty="0" smtClean="0">
                <a:solidFill>
                  <a:srgbClr val="FF0000"/>
                </a:solidFill>
              </a:rPr>
              <a:t>汉字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9632" y="3662094"/>
            <a:ext cx="1049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solidFill>
                  <a:srgbClr val="FF0000"/>
                </a:solidFill>
              </a:rPr>
              <a:t>14</a:t>
            </a:r>
            <a:r>
              <a:rPr lang="zh-CN" altLang="en-US" sz="800" dirty="0" smtClean="0">
                <a:solidFill>
                  <a:srgbClr val="FF0000"/>
                </a:solidFill>
              </a:rPr>
              <a:t>位整数</a:t>
            </a:r>
            <a:r>
              <a:rPr lang="en-US" altLang="zh-CN" sz="800" dirty="0" smtClean="0">
                <a:solidFill>
                  <a:srgbClr val="FF0000"/>
                </a:solidFill>
              </a:rPr>
              <a:t>+4</a:t>
            </a:r>
            <a:r>
              <a:rPr lang="zh-CN" altLang="en-US" sz="800" dirty="0" smtClean="0">
                <a:solidFill>
                  <a:srgbClr val="FF0000"/>
                </a:solidFill>
              </a:rPr>
              <a:t>位小数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81721" y="2310593"/>
            <a:ext cx="1049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录入完毕回车保存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18784" y="4823151"/>
            <a:ext cx="1049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录入完毕回车保存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95830" y="2202871"/>
            <a:ext cx="144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196000" y="3579750"/>
            <a:ext cx="144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124000" y="4823151"/>
            <a:ext cx="446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35"/>
          <p:cNvSpPr/>
          <p:nvPr/>
        </p:nvSpPr>
        <p:spPr>
          <a:xfrm>
            <a:off x="555872" y="855744"/>
            <a:ext cx="423600" cy="2392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1398063" y="840677"/>
            <a:ext cx="423600" cy="2392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1821663" y="840677"/>
            <a:ext cx="423600" cy="2392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1848564" y="2363419"/>
            <a:ext cx="1499436" cy="1077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4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36" grpId="0" animBg="1"/>
      <p:bldP spid="37" grpId="0" animBg="1"/>
      <p:bldP spid="3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1"/>
          <p:cNvGrpSpPr/>
          <p:nvPr/>
        </p:nvGrpSpPr>
        <p:grpSpPr bwMode="auto">
          <a:xfrm>
            <a:off x="1661552" y="1234574"/>
            <a:ext cx="2955925" cy="831195"/>
            <a:chOff x="922338" y="742950"/>
            <a:chExt cx="2955925" cy="831195"/>
          </a:xfrm>
        </p:grpSpPr>
        <p:sp>
          <p:nvSpPr>
            <p:cNvPr id="10" name="TextBox 9"/>
            <p:cNvSpPr txBox="1"/>
            <p:nvPr/>
          </p:nvSpPr>
          <p:spPr>
            <a:xfrm>
              <a:off x="922338" y="742950"/>
              <a:ext cx="3810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1405731" y="971550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592263" y="1050925"/>
              <a:ext cx="228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总体介绍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87962" y="1234574"/>
            <a:ext cx="2301876" cy="830997"/>
            <a:chOff x="4953000" y="1276350"/>
            <a:chExt cx="2301876" cy="830997"/>
          </a:xfrm>
        </p:grpSpPr>
        <p:grpSp>
          <p:nvGrpSpPr>
            <p:cNvPr id="14" name="组合 2"/>
            <p:cNvGrpSpPr/>
            <p:nvPr/>
          </p:nvGrpSpPr>
          <p:grpSpPr bwMode="auto">
            <a:xfrm>
              <a:off x="4953000" y="1276350"/>
              <a:ext cx="2301876" cy="830997"/>
              <a:chOff x="4860925" y="862848"/>
              <a:chExt cx="2301876" cy="83070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860925" y="862848"/>
                <a:ext cx="381000" cy="8307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2</a:t>
                </a:r>
                <a:endParaRPr lang="zh-CN" alt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5478462" y="1091367"/>
                <a:ext cx="1684339" cy="523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功能</a:t>
                </a:r>
                <a:r>
                  <a:rPr lang="zh-CN" alt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介绍</a:t>
                </a:r>
              </a:p>
            </p:txBody>
          </p:sp>
        </p:grpSp>
        <p:cxnSp>
          <p:nvCxnSpPr>
            <p:cNvPr id="15" name="直接连接符 14"/>
            <p:cNvCxnSpPr/>
            <p:nvPr/>
          </p:nvCxnSpPr>
          <p:spPr bwMode="auto">
            <a:xfrm flipH="1">
              <a:off x="5427262" y="1504950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1661552" y="2266707"/>
            <a:ext cx="2682315" cy="830997"/>
            <a:chOff x="1600200" y="2045553"/>
            <a:chExt cx="2682315" cy="830997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600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2304607" y="2260468"/>
              <a:ext cx="19779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准备工作</a:t>
              </a: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H="1">
              <a:off x="2067047" y="2270226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5287962" y="2304708"/>
            <a:ext cx="3028038" cy="830997"/>
            <a:chOff x="5029200" y="2045553"/>
            <a:chExt cx="3028038" cy="830997"/>
          </a:xfrm>
        </p:grpSpPr>
        <p:sp>
          <p:nvSpPr>
            <p:cNvPr id="27" name="TextBox 6"/>
            <p:cNvSpPr txBox="1"/>
            <p:nvPr/>
          </p:nvSpPr>
          <p:spPr bwMode="auto">
            <a:xfrm>
              <a:off x="5029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5672766" y="2281932"/>
              <a:ext cx="23844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转关单</a:t>
              </a: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 flipH="1">
              <a:off x="5503463" y="2260913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同侧圆角矩形 33"/>
          <p:cNvSpPr/>
          <p:nvPr/>
        </p:nvSpPr>
        <p:spPr>
          <a:xfrm rot="10800000">
            <a:off x="3131832" y="9055"/>
            <a:ext cx="2816925" cy="834497"/>
          </a:xfrm>
          <a:prstGeom prst="round2Same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35" name="MH_Others_1"/>
          <p:cNvSpPr txBox="1"/>
          <p:nvPr>
            <p:custDataLst>
              <p:tags r:id="rId1"/>
            </p:custDataLst>
          </p:nvPr>
        </p:nvSpPr>
        <p:spPr>
          <a:xfrm>
            <a:off x="3882327" y="146218"/>
            <a:ext cx="1315933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680827" y="3250102"/>
            <a:ext cx="2682315" cy="830997"/>
            <a:chOff x="1600200" y="2045553"/>
            <a:chExt cx="2682315" cy="830997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1600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3" name="TextBox 15"/>
            <p:cNvSpPr txBox="1">
              <a:spLocks noChangeArrowheads="1"/>
            </p:cNvSpPr>
            <p:nvPr/>
          </p:nvSpPr>
          <p:spPr bwMode="auto">
            <a:xfrm>
              <a:off x="2304607" y="2260468"/>
              <a:ext cx="19779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07237" y="3288103"/>
            <a:ext cx="3028038" cy="830997"/>
            <a:chOff x="5029200" y="2045553"/>
            <a:chExt cx="3028038" cy="830997"/>
          </a:xfrm>
        </p:grpSpPr>
        <p:sp>
          <p:nvSpPr>
            <p:cNvPr id="38" name="TextBox 6"/>
            <p:cNvSpPr txBox="1"/>
            <p:nvPr/>
          </p:nvSpPr>
          <p:spPr bwMode="auto">
            <a:xfrm>
              <a:off x="5029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5672766" y="2281932"/>
              <a:ext cx="23844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76" y="1140065"/>
            <a:ext cx="5090215" cy="347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84" y="1070841"/>
            <a:ext cx="5661000" cy="38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进口转关单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18" y="1142670"/>
            <a:ext cx="5652963" cy="398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进口转关单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000" y="773338"/>
            <a:ext cx="79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+mn-ea"/>
              </a:rPr>
              <a:t>申报时，必须保证电子口岸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IC 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卡或</a:t>
            </a:r>
            <a:r>
              <a:rPr lang="en-US" altLang="zh-CN" b="1" dirty="0" err="1">
                <a:solidFill>
                  <a:srgbClr val="FF0000"/>
                </a:solidFill>
                <a:latin typeface="+mn-ea"/>
              </a:rPr>
              <a:t>Ikey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正确连接在电脑中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896898" y="4614606"/>
            <a:ext cx="35391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3905225" y="4636958"/>
            <a:ext cx="666774" cy="3827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99" y="2655906"/>
            <a:ext cx="1689563" cy="98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987750"/>
            <a:ext cx="799200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出口转关单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00" y="2813828"/>
            <a:ext cx="6768000" cy="19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1"/>
            <a:ext cx="7920000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出口物流信息修改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103632" y="1939187"/>
            <a:ext cx="5243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01" y="2013238"/>
            <a:ext cx="6631400" cy="25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47334" y="4368685"/>
            <a:ext cx="1049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录入完毕回车保存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5" name="上箭头 4"/>
          <p:cNvSpPr/>
          <p:nvPr/>
        </p:nvSpPr>
        <p:spPr>
          <a:xfrm>
            <a:off x="8316000" y="1851750"/>
            <a:ext cx="72000" cy="108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80000" y="771550"/>
            <a:ext cx="878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“</a:t>
            </a:r>
            <a:r>
              <a:rPr lang="zh-CN" altLang="en-US" dirty="0">
                <a:solidFill>
                  <a:srgbClr val="FF0000"/>
                </a:solidFill>
              </a:rPr>
              <a:t>审核通过、放行通过、审批</a:t>
            </a:r>
            <a:r>
              <a:rPr lang="zh-CN" altLang="en-US" dirty="0" smtClean="0">
                <a:solidFill>
                  <a:srgbClr val="FF0000"/>
                </a:solidFill>
              </a:rPr>
              <a:t>通过（提</a:t>
            </a:r>
            <a:r>
              <a:rPr lang="zh-CN" altLang="en-US" dirty="0">
                <a:solidFill>
                  <a:srgbClr val="FF0000"/>
                </a:solidFill>
              </a:rPr>
              <a:t>运单待修改）”等状态的出口转关</a:t>
            </a:r>
            <a:r>
              <a:rPr lang="zh-CN" altLang="en-US" dirty="0" smtClean="0">
                <a:solidFill>
                  <a:srgbClr val="FF0000"/>
                </a:solidFill>
              </a:rPr>
              <a:t>单进行修改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91999" cy="352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单查询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836000" y="1788374"/>
            <a:ext cx="6336000" cy="8363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04000" y="2266776"/>
            <a:ext cx="129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查询范围</a:t>
            </a:r>
            <a:r>
              <a:rPr lang="en-US" altLang="zh-CN" sz="1000" dirty="0" smtClean="0">
                <a:solidFill>
                  <a:srgbClr val="FF0000"/>
                </a:solidFill>
              </a:rPr>
              <a:t>30</a:t>
            </a:r>
            <a:r>
              <a:rPr lang="zh-CN" altLang="en-US" sz="1000" dirty="0" smtClean="0">
                <a:solidFill>
                  <a:srgbClr val="FF0000"/>
                </a:solidFill>
              </a:rPr>
              <a:t>天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25" y="2865525"/>
            <a:ext cx="6708674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圆角矩形 12"/>
          <p:cNvSpPr/>
          <p:nvPr/>
        </p:nvSpPr>
        <p:spPr>
          <a:xfrm>
            <a:off x="2324550" y="3219750"/>
            <a:ext cx="936000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199500" y="1559417"/>
            <a:ext cx="129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选中即可录入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00" y="1989777"/>
            <a:ext cx="150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自动读取当前用户卡介质信息，选中只查询该用户的操作数据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052000" y="2624742"/>
            <a:ext cx="504000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258050" y="4299750"/>
            <a:ext cx="936000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25" y="3746246"/>
            <a:ext cx="6446569" cy="127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/>
      <p:bldP spid="18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40881"/>
            <a:ext cx="7991999" cy="359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出口物流信息修改查询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08000" y="1851750"/>
            <a:ext cx="6264000" cy="538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598431" y="1883948"/>
            <a:ext cx="573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查询范围</a:t>
            </a:r>
            <a:r>
              <a:rPr lang="en-US" altLang="zh-CN" sz="1000" dirty="0" smtClean="0">
                <a:solidFill>
                  <a:srgbClr val="FF0000"/>
                </a:solidFill>
              </a:rPr>
              <a:t>30</a:t>
            </a:r>
            <a:r>
              <a:rPr lang="zh-CN" altLang="en-US" sz="1000" dirty="0" smtClean="0">
                <a:solidFill>
                  <a:srgbClr val="FF0000"/>
                </a:solidFill>
              </a:rPr>
              <a:t>天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99500" y="1559417"/>
            <a:ext cx="129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选中即可录入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00000" y="2715750"/>
            <a:ext cx="904500" cy="186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8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20000" cy="379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业务统计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08000" y="1923749"/>
            <a:ext cx="6192000" cy="8747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199500" y="1559417"/>
            <a:ext cx="129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选中即可录入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6300" y="2046033"/>
            <a:ext cx="8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操作员卡号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035125" y="2798475"/>
            <a:ext cx="504000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43" y="2329582"/>
            <a:ext cx="4363713" cy="231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25" y="2089137"/>
            <a:ext cx="6486452" cy="275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84998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车次确认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908000" y="1779750"/>
            <a:ext cx="6408000" cy="28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02" y="2291808"/>
            <a:ext cx="6766998" cy="27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98837" y="3291750"/>
            <a:ext cx="1049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solidFill>
                  <a:srgbClr val="FF0000"/>
                </a:solidFill>
              </a:rPr>
              <a:t>YYYYMMDD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924000" y="3589364"/>
            <a:ext cx="446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765002" y="3723911"/>
            <a:ext cx="57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364000" y="3704083"/>
            <a:ext cx="57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836000" y="3795750"/>
            <a:ext cx="57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292000" y="3807727"/>
            <a:ext cx="57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522837" y="3952553"/>
            <a:ext cx="49371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4572692" y="4443750"/>
            <a:ext cx="435501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1765003" y="2431779"/>
            <a:ext cx="217750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5292000" y="4444046"/>
            <a:ext cx="435501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12000" y="771550"/>
            <a:ext cx="798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提前转关单进行报关单捆绑操作成功，才能在此进行车次确认操作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1"/>
            <a:ext cx="7992000" cy="352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车次反确认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908000" y="1779750"/>
            <a:ext cx="6408000" cy="28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098837" y="3291750"/>
            <a:ext cx="1049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solidFill>
                  <a:srgbClr val="FF0000"/>
                </a:solidFill>
              </a:rPr>
              <a:t>YYYY-MM-DD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852000" y="3543733"/>
            <a:ext cx="446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873878" y="3795750"/>
            <a:ext cx="57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292000" y="3683966"/>
            <a:ext cx="57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696306" y="3683966"/>
            <a:ext cx="57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252250" y="3796350"/>
            <a:ext cx="57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506763" y="3961756"/>
            <a:ext cx="49371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4536001" y="4420867"/>
            <a:ext cx="435501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5216499" y="4420867"/>
            <a:ext cx="435501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4362" y="771550"/>
            <a:ext cx="804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“确认标识”为已确认、反确认失败的数据，在此进行反确认操作</a:t>
            </a:r>
          </a:p>
        </p:txBody>
      </p:sp>
    </p:spTree>
    <p:extLst>
      <p:ext uri="{BB962C8B-B14F-4D97-AF65-F5344CB8AC3E}">
        <p14:creationId xmlns:p14="http://schemas.microsoft.com/office/powerpoint/2010/main" val="34044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车次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确认查询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20001" cy="364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2066851" y="1923450"/>
            <a:ext cx="6408000" cy="28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总体介绍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6" y="1131751"/>
            <a:ext cx="7991999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报关单捆绑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161549" y="1925100"/>
            <a:ext cx="6192000" cy="4306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12000" y="771550"/>
            <a:ext cx="79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对提前转关单与报关单进行捆绑操作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4000" y="1923451"/>
            <a:ext cx="1584000" cy="28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转关单预录入号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57" y="2678020"/>
            <a:ext cx="6709886" cy="208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4539225" y="4558324"/>
            <a:ext cx="435501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802439" y="2860816"/>
            <a:ext cx="217750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218249" y="4554173"/>
            <a:ext cx="435501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7" y="1443245"/>
            <a:ext cx="1279070" cy="328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6000" y="3291750"/>
            <a:ext cx="36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在查询结果列表中，点击转关单单</a:t>
            </a:r>
            <a:r>
              <a:rPr lang="zh-CN" altLang="en-US" sz="1400" dirty="0" smtClean="0">
                <a:solidFill>
                  <a:srgbClr val="FF0000"/>
                </a:solidFill>
              </a:rPr>
              <a:t>号一</a:t>
            </a:r>
            <a:r>
              <a:rPr lang="zh-CN" altLang="en-US" sz="1400" dirty="0">
                <a:solidFill>
                  <a:srgbClr val="FF0000"/>
                </a:solidFill>
              </a:rPr>
              <a:t>栏内的蓝色字样，可进入报关单捆绑界面。</a:t>
            </a:r>
          </a:p>
        </p:txBody>
      </p:sp>
    </p:spTree>
    <p:extLst>
      <p:ext uri="{BB962C8B-B14F-4D97-AF65-F5344CB8AC3E}">
        <p14:creationId xmlns:p14="http://schemas.microsoft.com/office/powerpoint/2010/main" val="8802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5" y="1050803"/>
            <a:ext cx="7920000" cy="359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报关单捆绑修改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340000" y="1923450"/>
            <a:ext cx="5904000" cy="504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12000" y="771550"/>
            <a:ext cx="79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可对捆绑暂存未申报或捆绑失败被海关退单的数据，进行修改（解除</a:t>
            </a:r>
            <a:r>
              <a:rPr lang="zh-CN" altLang="en-US" dirty="0" smtClean="0">
                <a:solidFill>
                  <a:srgbClr val="FF0000"/>
                </a:solidFill>
              </a:rPr>
              <a:t>捆绑）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000" y="1923451"/>
            <a:ext cx="1584000" cy="28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转关单预录入号</a:t>
            </a: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36000" y="3287850"/>
            <a:ext cx="406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在查询结果列表中，点击转关单单</a:t>
            </a:r>
            <a:r>
              <a:rPr lang="zh-CN" altLang="en-US" sz="1400" dirty="0" smtClean="0">
                <a:solidFill>
                  <a:srgbClr val="FF0000"/>
                </a:solidFill>
              </a:rPr>
              <a:t>号一</a:t>
            </a:r>
            <a:r>
              <a:rPr lang="zh-CN" altLang="en-US" sz="1400" dirty="0">
                <a:solidFill>
                  <a:srgbClr val="FF0000"/>
                </a:solidFill>
              </a:rPr>
              <a:t>栏内的蓝色字样，进入报关单捆绑修改界面</a:t>
            </a:r>
            <a:r>
              <a:rPr lang="zh-CN" altLang="en-US" sz="1400" dirty="0" smtClean="0">
                <a:solidFill>
                  <a:srgbClr val="FF0000"/>
                </a:solidFill>
              </a:rPr>
              <a:t>。</a:t>
            </a:r>
            <a:r>
              <a:rPr lang="zh-CN" altLang="en-US" sz="1400" dirty="0">
                <a:solidFill>
                  <a:srgbClr val="FF0000"/>
                </a:solidFill>
              </a:rPr>
              <a:t>进行修改（解除捆绑</a:t>
            </a:r>
            <a:r>
              <a:rPr lang="zh-CN" altLang="en-US" sz="1400" dirty="0" smtClean="0">
                <a:solidFill>
                  <a:srgbClr val="FF0000"/>
                </a:solidFill>
              </a:rPr>
              <a:t>）操作</a:t>
            </a:r>
            <a:r>
              <a:rPr lang="zh-CN" altLang="en-US" sz="1400" dirty="0">
                <a:solidFill>
                  <a:srgbClr val="FF0000"/>
                </a:solidFill>
              </a:rPr>
              <a:t>。点击</a:t>
            </a:r>
            <a:r>
              <a:rPr lang="en-US" altLang="zh-CN" sz="1400" dirty="0">
                <a:solidFill>
                  <a:srgbClr val="FF0000"/>
                </a:solidFill>
              </a:rPr>
              <a:t>【</a:t>
            </a:r>
            <a:r>
              <a:rPr lang="zh-CN" altLang="en-US" sz="1400" dirty="0">
                <a:solidFill>
                  <a:srgbClr val="FF0000"/>
                </a:solidFill>
              </a:rPr>
              <a:t>申报</a:t>
            </a:r>
            <a:r>
              <a:rPr lang="en-US" altLang="zh-CN" sz="1400" dirty="0">
                <a:solidFill>
                  <a:srgbClr val="FF0000"/>
                </a:solidFill>
              </a:rPr>
              <a:t>】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报关单捆绑查询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340000" y="1923450"/>
            <a:ext cx="6192000" cy="28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444000" y="1923451"/>
            <a:ext cx="1584000" cy="28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转关单预录入号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20000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圆角矩形 12"/>
          <p:cNvSpPr/>
          <p:nvPr/>
        </p:nvSpPr>
        <p:spPr>
          <a:xfrm>
            <a:off x="2149776" y="1982202"/>
            <a:ext cx="6094224" cy="3735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36000" y="3287850"/>
            <a:ext cx="406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在查询结果列表中，点击转关单单</a:t>
            </a:r>
            <a:r>
              <a:rPr lang="zh-CN" altLang="en-US" sz="1400" dirty="0" smtClean="0">
                <a:solidFill>
                  <a:srgbClr val="FF0000"/>
                </a:solidFill>
              </a:rPr>
              <a:t>号一</a:t>
            </a:r>
            <a:r>
              <a:rPr lang="zh-CN" altLang="en-US" sz="1400" dirty="0">
                <a:solidFill>
                  <a:srgbClr val="FF0000"/>
                </a:solidFill>
              </a:rPr>
              <a:t>栏内的蓝色字样</a:t>
            </a:r>
            <a:r>
              <a:rPr lang="zh-CN" altLang="en-US" sz="1400" dirty="0" smtClean="0">
                <a:solidFill>
                  <a:srgbClr val="FF0000"/>
                </a:solidFill>
              </a:rPr>
              <a:t>，</a:t>
            </a:r>
            <a:r>
              <a:rPr lang="zh-CN" altLang="en-US" sz="1400" dirty="0">
                <a:solidFill>
                  <a:srgbClr val="FF0000"/>
                </a:solidFill>
              </a:rPr>
              <a:t>系统自动</a:t>
            </a:r>
            <a:r>
              <a:rPr lang="zh-CN" altLang="en-US" sz="1400" dirty="0" smtClean="0">
                <a:solidFill>
                  <a:srgbClr val="FF0000"/>
                </a:solidFill>
              </a:rPr>
              <a:t>跳转</a:t>
            </a:r>
            <a:r>
              <a:rPr lang="zh-CN" altLang="en-US" sz="1400" dirty="0">
                <a:solidFill>
                  <a:srgbClr val="FF0000"/>
                </a:solidFill>
              </a:rPr>
              <a:t>并展示报关单详细信息界面。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4903776" y="2409654"/>
            <a:ext cx="586224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8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9" y="1131751"/>
            <a:ext cx="7920001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初始值查询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052000" y="1854891"/>
            <a:ext cx="6192000" cy="7888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圆角矩形 18"/>
          <p:cNvSpPr/>
          <p:nvPr/>
        </p:nvSpPr>
        <p:spPr>
          <a:xfrm>
            <a:off x="2628000" y="2643750"/>
            <a:ext cx="504000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2052000" y="2643750"/>
            <a:ext cx="504000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转关单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初始值查询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6031" y="1131751"/>
            <a:ext cx="338554" cy="3799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黄色字段为必填项，灰色字段为系统反填项，白色字段为选填项。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1131751"/>
            <a:ext cx="7920002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圆角矩形 12"/>
          <p:cNvSpPr/>
          <p:nvPr/>
        </p:nvSpPr>
        <p:spPr>
          <a:xfrm>
            <a:off x="2340000" y="1707750"/>
            <a:ext cx="504000" cy="170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0" y="1131751"/>
            <a:ext cx="7914601" cy="321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1523242"/>
            <a:ext cx="4137525" cy="301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2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6039" y="1642051"/>
            <a:ext cx="3456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48" y="2646366"/>
            <a:ext cx="327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河北省电子口岸发展股份有限公司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462397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8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www.hebeieport.com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1809964"/>
            <a:ext cx="2376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QQ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群</a:t>
            </a:r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:628292190 </a:t>
            </a:r>
            <a:endParaRPr lang="en-US" altLang="zh-CN" sz="1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河北省电子口岸服务</a:t>
            </a:r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群）</a:t>
            </a:r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618303881/231912674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已满</a:t>
            </a:r>
            <a:endParaRPr lang="en-US" altLang="zh-CN" sz="1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8" y="2611547"/>
            <a:ext cx="763200" cy="7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23728" y="284613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河北省电子口岸订阅号</a:t>
            </a:r>
            <a:endParaRPr lang="en-US" altLang="zh-CN" sz="1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54550" y="2998400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0311-95198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986039" y="1581150"/>
            <a:ext cx="0" cy="16764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8" y="1707749"/>
            <a:ext cx="763200" cy="76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9" y="3549352"/>
            <a:ext cx="763200" cy="77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23728" y="377614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河北电子口岸公众服务平台</a:t>
            </a:r>
            <a:endParaRPr lang="en-US" altLang="zh-CN" sz="1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总体介绍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161" y="1851750"/>
            <a:ext cx="79928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/>
              <a:t>“</a:t>
            </a:r>
            <a:r>
              <a:rPr lang="zh-CN" altLang="zh-CN" b="1" dirty="0" smtClean="0"/>
              <a:t>单一窗口</a:t>
            </a:r>
            <a:r>
              <a:rPr lang="en-US" altLang="zh-CN" b="1" dirty="0" smtClean="0"/>
              <a:t>”</a:t>
            </a:r>
            <a:r>
              <a:rPr lang="zh-CN" altLang="zh-CN" b="1" dirty="0" smtClean="0"/>
              <a:t>标准版</a:t>
            </a:r>
            <a:r>
              <a:rPr lang="zh-CN" altLang="en-US" b="1" dirty="0"/>
              <a:t>转关系统主要适用于进出口货物的转关运输申报。转关运输货物指由入境</a:t>
            </a:r>
            <a:r>
              <a:rPr lang="zh-CN" altLang="en-US" b="1" dirty="0" smtClean="0"/>
              <a:t>口岸</a:t>
            </a:r>
            <a:r>
              <a:rPr lang="zh-CN" altLang="en-US" b="1" dirty="0"/>
              <a:t>转运至另一设关地点办理进口海关手续的货物、在启运地已办理出口海关</a:t>
            </a:r>
            <a:r>
              <a:rPr lang="zh-CN" altLang="en-US" b="1" dirty="0" smtClean="0"/>
              <a:t>手续运往</a:t>
            </a:r>
            <a:r>
              <a:rPr lang="zh-CN" altLang="en-US" b="1" dirty="0"/>
              <a:t>出境地，由出境地海关监管放行的货物、以及由关境内一设关地点转运到</a:t>
            </a:r>
            <a:r>
              <a:rPr lang="zh-CN" altLang="en-US" b="1" dirty="0" smtClean="0"/>
              <a:t>另一</a:t>
            </a:r>
            <a:r>
              <a:rPr lang="zh-CN" altLang="en-US" b="1" dirty="0"/>
              <a:t>设关地点应受海关监管的货物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可</a:t>
            </a:r>
            <a:r>
              <a:rPr lang="zh-CN" altLang="en-US" dirty="0"/>
              <a:t>满足直转、免税转展品、退运、过境等不同转关业务预</a:t>
            </a:r>
            <a:r>
              <a:rPr lang="zh-CN" altLang="en-US" dirty="0" smtClean="0"/>
              <a:t>录入的需要。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89568996"/>
              </p:ext>
            </p:extLst>
          </p:nvPr>
        </p:nvGraphicFramePr>
        <p:xfrm>
          <a:off x="1692000" y="915749"/>
          <a:ext cx="6120000" cy="401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3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准备工作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浏览器准备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063" y="76205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www.hebeieport.com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381"/>
            <a:ext cx="7995976" cy="360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49976" y="2612449"/>
            <a:ext cx="11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使用最新版本控件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732000" y="2827614"/>
            <a:ext cx="1080000" cy="320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292000" y="4083750"/>
            <a:ext cx="864000" cy="64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" y="1491750"/>
            <a:ext cx="4752000" cy="176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0001" y="1510102"/>
            <a:ext cx="241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地方版系统使用火狐浏览器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1"/>
            <a:ext cx="7992000" cy="352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8930</TotalTime>
  <Words>1164</Words>
  <Application>Microsoft Office PowerPoint</Application>
  <PresentationFormat>全屏显示(16:9)</PresentationFormat>
  <Paragraphs>186</Paragraphs>
  <Slides>35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yanhe</dc:creator>
  <cp:lastModifiedBy>建议</cp:lastModifiedBy>
  <cp:revision>977</cp:revision>
  <dcterms:created xsi:type="dcterms:W3CDTF">2018-08-01T01:01:00Z</dcterms:created>
  <dcterms:modified xsi:type="dcterms:W3CDTF">2019-09-24T08:46:19Z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2052-11.1.0.8763</vt:lpwstr>
  </property>
</Properties>
</file>